
<file path=[Content_Types].xml><?xml version="1.0" encoding="utf-8"?>
<Types xmlns="http://schemas.openxmlformats.org/package/2006/content-types">
  <Default Extension="jpeg" ContentType="image/jpeg"/>
  <Default Extension="wdp" ContentType="image/vnd.ms-photo"/>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
  </p:notesMasterIdLst>
  <p:handoutMasterIdLst>
    <p:handoutMasterId r:id="rId28"/>
  </p:handoutMasterIdLst>
  <p:sldIdLst>
    <p:sldId id="256" r:id="rId3"/>
    <p:sldId id="257" r:id="rId5"/>
    <p:sldId id="369" r:id="rId6"/>
    <p:sldId id="367" r:id="rId7"/>
    <p:sldId id="368" r:id="rId8"/>
    <p:sldId id="370" r:id="rId9"/>
    <p:sldId id="371" r:id="rId10"/>
    <p:sldId id="365" r:id="rId11"/>
    <p:sldId id="319" r:id="rId12"/>
    <p:sldId id="316" r:id="rId13"/>
    <p:sldId id="358" r:id="rId14"/>
    <p:sldId id="359" r:id="rId15"/>
    <p:sldId id="318" r:id="rId16"/>
    <p:sldId id="321" r:id="rId17"/>
    <p:sldId id="366" r:id="rId18"/>
    <p:sldId id="372" r:id="rId19"/>
    <p:sldId id="373" r:id="rId20"/>
    <p:sldId id="374" r:id="rId21"/>
    <p:sldId id="375" r:id="rId22"/>
    <p:sldId id="361" r:id="rId23"/>
    <p:sldId id="362" r:id="rId24"/>
    <p:sldId id="363" r:id="rId25"/>
    <p:sldId id="364" r:id="rId26"/>
    <p:sldId id="329" r:id="rId27"/>
  </p:sldIdLst>
  <p:sldSz cx="9144000" cy="5141595"/>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D2E3"/>
    <a:srgbClr val="293D2C"/>
    <a:srgbClr val="FBE22D"/>
    <a:srgbClr val="A9D25A"/>
    <a:srgbClr val="EA5514"/>
    <a:srgbClr val="7BBFAA"/>
    <a:srgbClr val="EB4544"/>
    <a:srgbClr val="DDDDDD"/>
    <a:srgbClr val="B03896"/>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howGuides="1">
      <p:cViewPr varScale="1">
        <p:scale>
          <a:sx n="146" d="100"/>
          <a:sy n="146" d="100"/>
        </p:scale>
        <p:origin x="168" y="480"/>
      </p:cViewPr>
      <p:guideLst>
        <p:guide orient="horz" pos="1635"/>
        <p:guide pos="2882"/>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3" d="100"/>
          <a:sy n="83" d="100"/>
        </p:scale>
        <p:origin x="-3960" y="-90"/>
      </p:cViewPr>
      <p:guideLst>
        <p:guide orient="horz" pos="2908"/>
        <p:guide pos="2161"/>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handoutMaster" Target="handoutMasters/handoutMaster1.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0D1A09C-AB03-4DCA-AF4D-4A7C109893D5}"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A54FB9D-89F2-4AD9-B25C-DB5C7C6C7280}"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A00D77-675F-4030-AD1B-4A6B1A09998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238A185-F9DB-4B92-A1A8-CCD8A76DEA2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38A185-F9DB-4B92-A1A8-CCD8A76DEA2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38A185-F9DB-4B92-A1A8-CCD8A76DEA2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38A185-F9DB-4B92-A1A8-CCD8A76DEA2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38A185-F9DB-4B92-A1A8-CCD8A76DEA2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38A185-F9DB-4B92-A1A8-CCD8A76DEA2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38A185-F9DB-4B92-A1A8-CCD8A76DEA2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38A185-F9DB-4B92-A1A8-CCD8A76DEA2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38A185-F9DB-4B92-A1A8-CCD8A76DEA25}"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38A185-F9DB-4B92-A1A8-CCD8A76DEA25}"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38A185-F9DB-4B92-A1A8-CCD8A76DEA25}"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38A185-F9DB-4B92-A1A8-CCD8A76DEA2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38A185-F9DB-4B92-A1A8-CCD8A76DEA25}"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38A185-F9DB-4B92-A1A8-CCD8A76DEA25}"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38A185-F9DB-4B92-A1A8-CCD8A76DEA25}"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38A185-F9DB-4B92-A1A8-CCD8A76DEA25}"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38A185-F9DB-4B92-A1A8-CCD8A76DEA25}"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38A185-F9DB-4B92-A1A8-CCD8A76DEA2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38A185-F9DB-4B92-A1A8-CCD8A76DEA2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38A185-F9DB-4B92-A1A8-CCD8A76DEA2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38A185-F9DB-4B92-A1A8-CCD8A76DEA2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38A185-F9DB-4B92-A1A8-CCD8A76DEA2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38A185-F9DB-4B92-A1A8-CCD8A76DEA2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38A185-F9DB-4B92-A1A8-CCD8A76DEA2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38A185-F9DB-4B92-A1A8-CCD8A76DEA2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326"/>
            <a:ext cx="7772400" cy="1102179"/>
          </a:xfrm>
          <a:prstGeom prst="rect">
            <a:avLst/>
          </a:prstGeo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3751"/>
            <a:ext cx="6400800" cy="1314044"/>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457200" y="4765792"/>
            <a:ext cx="2133600" cy="273759"/>
          </a:xfrm>
          <a:prstGeom prst="rect">
            <a:avLst/>
          </a:prstGeom>
        </p:spPr>
        <p:txBody>
          <a:bodyPr/>
          <a:lstStyle/>
          <a:p>
            <a:fld id="{36254065-6D17-4A3A-91E4-21B75217D363}" type="datetimeFigureOut">
              <a:rPr lang="zh-CN" altLang="en-US" smtClean="0"/>
            </a:fld>
            <a:endParaRPr lang="zh-CN" altLang="en-US"/>
          </a:p>
        </p:txBody>
      </p:sp>
      <p:sp>
        <p:nvSpPr>
          <p:cNvPr id="5" name="页脚占位符 4"/>
          <p:cNvSpPr>
            <a:spLocks noGrp="1"/>
          </p:cNvSpPr>
          <p:nvPr>
            <p:ph type="ftr" sz="quarter" idx="11"/>
          </p:nvPr>
        </p:nvSpPr>
        <p:spPr>
          <a:xfrm>
            <a:off x="3124200" y="4765792"/>
            <a:ext cx="2895600" cy="273759"/>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5792"/>
            <a:ext cx="2133600" cy="273759"/>
          </a:xfrm>
          <a:prstGeom prst="rect">
            <a:avLst/>
          </a:prstGeom>
        </p:spPr>
        <p:txBody>
          <a:bodyPr/>
          <a:lstStyle/>
          <a:p>
            <a:fld id="{33A8F8CD-9200-4504-81DD-97A3817DB8C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showMasterSp="0">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15"/>
            <a:ext cx="8229600" cy="856986"/>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199780"/>
            <a:ext cx="8229600" cy="33934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457200" y="4765792"/>
            <a:ext cx="2133600" cy="273759"/>
          </a:xfrm>
          <a:prstGeom prst="rect">
            <a:avLst/>
          </a:prstGeom>
        </p:spPr>
        <p:txBody>
          <a:bodyPr/>
          <a:lstStyle/>
          <a:p>
            <a:fld id="{36254065-6D17-4A3A-91E4-21B75217D363}" type="datetimeFigureOut">
              <a:rPr lang="zh-CN" altLang="en-US" smtClean="0"/>
            </a:fld>
            <a:endParaRPr lang="zh-CN" altLang="en-US"/>
          </a:p>
        </p:txBody>
      </p:sp>
      <p:sp>
        <p:nvSpPr>
          <p:cNvPr id="5" name="页脚占位符 4"/>
          <p:cNvSpPr>
            <a:spLocks noGrp="1"/>
          </p:cNvSpPr>
          <p:nvPr>
            <p:ph type="ftr" sz="quarter" idx="11"/>
          </p:nvPr>
        </p:nvSpPr>
        <p:spPr>
          <a:xfrm>
            <a:off x="3124200" y="4765792"/>
            <a:ext cx="2895600" cy="273759"/>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5792"/>
            <a:ext cx="2133600" cy="273759"/>
          </a:xfrm>
          <a:prstGeom prst="rect">
            <a:avLst/>
          </a:prstGeom>
        </p:spPr>
        <p:txBody>
          <a:bodyPr/>
          <a:lstStyle/>
          <a:p>
            <a:fld id="{33A8F8CD-9200-4504-81DD-97A3817DB8C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34"/>
            <a:ext cx="2057400" cy="3288682"/>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54734"/>
            <a:ext cx="6019800" cy="3288682"/>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457200" y="4765792"/>
            <a:ext cx="2133600" cy="273759"/>
          </a:xfrm>
          <a:prstGeom prst="rect">
            <a:avLst/>
          </a:prstGeom>
        </p:spPr>
        <p:txBody>
          <a:bodyPr/>
          <a:lstStyle/>
          <a:p>
            <a:fld id="{36254065-6D17-4A3A-91E4-21B75217D363}" type="datetimeFigureOut">
              <a:rPr lang="zh-CN" altLang="en-US" smtClean="0"/>
            </a:fld>
            <a:endParaRPr lang="zh-CN" altLang="en-US"/>
          </a:p>
        </p:txBody>
      </p:sp>
      <p:sp>
        <p:nvSpPr>
          <p:cNvPr id="5" name="页脚占位符 4"/>
          <p:cNvSpPr>
            <a:spLocks noGrp="1"/>
          </p:cNvSpPr>
          <p:nvPr>
            <p:ph type="ftr" sz="quarter" idx="11"/>
          </p:nvPr>
        </p:nvSpPr>
        <p:spPr>
          <a:xfrm>
            <a:off x="3124200" y="4765792"/>
            <a:ext cx="2895600" cy="273759"/>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5792"/>
            <a:ext cx="2133600" cy="273759"/>
          </a:xfrm>
          <a:prstGeom prst="rect">
            <a:avLst/>
          </a:prstGeom>
        </p:spPr>
        <p:txBody>
          <a:bodyPr/>
          <a:lstStyle/>
          <a:p>
            <a:fld id="{33A8F8CD-9200-4504-81DD-97A3817DB8C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15"/>
            <a:ext cx="8229600" cy="856986"/>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457200" y="1199780"/>
            <a:ext cx="8229600" cy="3393425"/>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457200" y="4765792"/>
            <a:ext cx="2133600" cy="273759"/>
          </a:xfrm>
          <a:prstGeom prst="rect">
            <a:avLst/>
          </a:prstGeom>
        </p:spPr>
        <p:txBody>
          <a:bodyPr/>
          <a:lstStyle/>
          <a:p>
            <a:fld id="{36254065-6D17-4A3A-91E4-21B75217D363}" type="datetimeFigureOut">
              <a:rPr lang="zh-CN" altLang="en-US" smtClean="0"/>
            </a:fld>
            <a:endParaRPr lang="zh-CN" altLang="en-US"/>
          </a:p>
        </p:txBody>
      </p:sp>
      <p:sp>
        <p:nvSpPr>
          <p:cNvPr id="5" name="页脚占位符 4"/>
          <p:cNvSpPr>
            <a:spLocks noGrp="1"/>
          </p:cNvSpPr>
          <p:nvPr>
            <p:ph type="ftr" sz="quarter" idx="11"/>
          </p:nvPr>
        </p:nvSpPr>
        <p:spPr>
          <a:xfrm>
            <a:off x="3124200" y="4765792"/>
            <a:ext cx="2895600" cy="273759"/>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5792"/>
            <a:ext cx="2133600" cy="273759"/>
          </a:xfrm>
          <a:prstGeom prst="rect">
            <a:avLst/>
          </a:prstGeom>
        </p:spPr>
        <p:txBody>
          <a:bodyPr/>
          <a:lstStyle/>
          <a:p>
            <a:fld id="{33A8F8CD-9200-4504-81DD-97A3817DB8C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4156"/>
            <a:ext cx="7772400" cy="1021241"/>
          </a:xfrm>
          <a:prstGeom prst="rect">
            <a:avLst/>
          </a:prstGeo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179363"/>
            <a:ext cx="7772400" cy="1124793"/>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457200" y="4765792"/>
            <a:ext cx="2133600" cy="273759"/>
          </a:xfrm>
          <a:prstGeom prst="rect">
            <a:avLst/>
          </a:prstGeom>
        </p:spPr>
        <p:txBody>
          <a:bodyPr/>
          <a:lstStyle/>
          <a:p>
            <a:fld id="{36254065-6D17-4A3A-91E4-21B75217D363}" type="datetimeFigureOut">
              <a:rPr lang="zh-CN" altLang="en-US" smtClean="0"/>
            </a:fld>
            <a:endParaRPr lang="zh-CN" altLang="en-US"/>
          </a:p>
        </p:txBody>
      </p:sp>
      <p:sp>
        <p:nvSpPr>
          <p:cNvPr id="5" name="页脚占位符 4"/>
          <p:cNvSpPr>
            <a:spLocks noGrp="1"/>
          </p:cNvSpPr>
          <p:nvPr>
            <p:ph type="ftr" sz="quarter" idx="11"/>
          </p:nvPr>
        </p:nvSpPr>
        <p:spPr>
          <a:xfrm>
            <a:off x="3124200" y="4765792"/>
            <a:ext cx="2895600" cy="273759"/>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5792"/>
            <a:ext cx="2133600" cy="273759"/>
          </a:xfrm>
          <a:prstGeom prst="rect">
            <a:avLst/>
          </a:prstGeom>
        </p:spPr>
        <p:txBody>
          <a:bodyPr/>
          <a:lstStyle/>
          <a:p>
            <a:fld id="{33A8F8CD-9200-4504-81DD-97A3817DB8C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showMasterSp="0">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15"/>
            <a:ext cx="8229600" cy="856986"/>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899835"/>
            <a:ext cx="4038600" cy="254358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899835"/>
            <a:ext cx="4038600" cy="254358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457200" y="4765792"/>
            <a:ext cx="2133600" cy="273759"/>
          </a:xfrm>
          <a:prstGeom prst="rect">
            <a:avLst/>
          </a:prstGeom>
        </p:spPr>
        <p:txBody>
          <a:bodyPr/>
          <a:lstStyle/>
          <a:p>
            <a:fld id="{36254065-6D17-4A3A-91E4-21B75217D363}" type="datetimeFigureOut">
              <a:rPr lang="zh-CN" altLang="en-US" smtClean="0"/>
            </a:fld>
            <a:endParaRPr lang="zh-CN" altLang="en-US"/>
          </a:p>
        </p:txBody>
      </p:sp>
      <p:sp>
        <p:nvSpPr>
          <p:cNvPr id="6" name="页脚占位符 5"/>
          <p:cNvSpPr>
            <a:spLocks noGrp="1"/>
          </p:cNvSpPr>
          <p:nvPr>
            <p:ph type="ftr" sz="quarter" idx="11"/>
          </p:nvPr>
        </p:nvSpPr>
        <p:spPr>
          <a:xfrm>
            <a:off x="3124200" y="4765792"/>
            <a:ext cx="2895600" cy="273759"/>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5792"/>
            <a:ext cx="2133600" cy="273759"/>
          </a:xfrm>
          <a:prstGeom prst="rect">
            <a:avLst/>
          </a:prstGeom>
        </p:spPr>
        <p:txBody>
          <a:bodyPr/>
          <a:lstStyle/>
          <a:p>
            <a:fld id="{33A8F8CD-9200-4504-81DD-97A3817DB8C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15"/>
            <a:ext cx="8229600" cy="856986"/>
          </a:xfrm>
          <a:prstGeom prst="rect">
            <a:avLst/>
          </a:prstGeo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150980"/>
            <a:ext cx="4040188" cy="479673"/>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1630653"/>
            <a:ext cx="4040188" cy="2962552"/>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6" y="1150980"/>
            <a:ext cx="4041775" cy="479673"/>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6" y="1630653"/>
            <a:ext cx="4041775" cy="2962552"/>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457200" y="4765792"/>
            <a:ext cx="2133600" cy="273759"/>
          </a:xfrm>
          <a:prstGeom prst="rect">
            <a:avLst/>
          </a:prstGeom>
        </p:spPr>
        <p:txBody>
          <a:bodyPr/>
          <a:lstStyle/>
          <a:p>
            <a:fld id="{36254065-6D17-4A3A-91E4-21B75217D363}" type="datetimeFigureOut">
              <a:rPr lang="zh-CN" altLang="en-US" smtClean="0"/>
            </a:fld>
            <a:endParaRPr lang="zh-CN" altLang="en-US"/>
          </a:p>
        </p:txBody>
      </p:sp>
      <p:sp>
        <p:nvSpPr>
          <p:cNvPr id="8" name="页脚占位符 7"/>
          <p:cNvSpPr>
            <a:spLocks noGrp="1"/>
          </p:cNvSpPr>
          <p:nvPr>
            <p:ph type="ftr" sz="quarter" idx="11"/>
          </p:nvPr>
        </p:nvSpPr>
        <p:spPr>
          <a:xfrm>
            <a:off x="3124200" y="4765792"/>
            <a:ext cx="2895600" cy="273759"/>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553200" y="4765792"/>
            <a:ext cx="2133600" cy="273759"/>
          </a:xfrm>
          <a:prstGeom prst="rect">
            <a:avLst/>
          </a:prstGeom>
        </p:spPr>
        <p:txBody>
          <a:bodyPr/>
          <a:lstStyle/>
          <a:p>
            <a:fld id="{33A8F8CD-9200-4504-81DD-97A3817DB8C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15"/>
            <a:ext cx="8229600" cy="856986"/>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457200" y="4765792"/>
            <a:ext cx="2133600" cy="273759"/>
          </a:xfrm>
          <a:prstGeom prst="rect">
            <a:avLst/>
          </a:prstGeom>
        </p:spPr>
        <p:txBody>
          <a:bodyPr/>
          <a:lstStyle/>
          <a:p>
            <a:fld id="{36254065-6D17-4A3A-91E4-21B75217D363}" type="datetimeFigureOut">
              <a:rPr lang="zh-CN" altLang="en-US" smtClean="0"/>
            </a:fld>
            <a:endParaRPr lang="zh-CN" altLang="en-US"/>
          </a:p>
        </p:txBody>
      </p:sp>
      <p:sp>
        <p:nvSpPr>
          <p:cNvPr id="4" name="页脚占位符 3"/>
          <p:cNvSpPr>
            <a:spLocks noGrp="1"/>
          </p:cNvSpPr>
          <p:nvPr>
            <p:ph type="ftr" sz="quarter" idx="11"/>
          </p:nvPr>
        </p:nvSpPr>
        <p:spPr>
          <a:xfrm>
            <a:off x="3124200" y="4765792"/>
            <a:ext cx="2895600" cy="273759"/>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4765792"/>
            <a:ext cx="2133600" cy="273759"/>
          </a:xfrm>
          <a:prstGeom prst="rect">
            <a:avLst/>
          </a:prstGeom>
        </p:spPr>
        <p:txBody>
          <a:bodyPr/>
          <a:lstStyle/>
          <a:p>
            <a:fld id="{33A8F8CD-9200-4504-81DD-97A3817DB8C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5792"/>
            <a:ext cx="2133600" cy="273759"/>
          </a:xfrm>
          <a:prstGeom prst="rect">
            <a:avLst/>
          </a:prstGeom>
        </p:spPr>
        <p:txBody>
          <a:bodyPr/>
          <a:lstStyle/>
          <a:p>
            <a:fld id="{36254065-6D17-4A3A-91E4-21B75217D363}" type="datetimeFigureOut">
              <a:rPr lang="zh-CN" altLang="en-US" smtClean="0"/>
            </a:fld>
            <a:endParaRPr lang="zh-CN" altLang="en-US"/>
          </a:p>
        </p:txBody>
      </p:sp>
      <p:sp>
        <p:nvSpPr>
          <p:cNvPr id="3" name="页脚占位符 2"/>
          <p:cNvSpPr>
            <a:spLocks noGrp="1"/>
          </p:cNvSpPr>
          <p:nvPr>
            <p:ph type="ftr" sz="quarter" idx="11"/>
          </p:nvPr>
        </p:nvSpPr>
        <p:spPr>
          <a:xfrm>
            <a:off x="3124200" y="4765792"/>
            <a:ext cx="2895600" cy="273759"/>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5792"/>
            <a:ext cx="2133600" cy="273759"/>
          </a:xfrm>
          <a:prstGeom prst="rect">
            <a:avLst/>
          </a:prstGeom>
        </p:spPr>
        <p:txBody>
          <a:bodyPr/>
          <a:lstStyle/>
          <a:p>
            <a:fld id="{33A8F8CD-9200-4504-81DD-97A3817DB8C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24"/>
            <a:ext cx="3008313" cy="871269"/>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04725"/>
            <a:ext cx="5111750" cy="438848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1" y="1075993"/>
            <a:ext cx="3008313" cy="351721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457200" y="4765792"/>
            <a:ext cx="2133600" cy="273759"/>
          </a:xfrm>
          <a:prstGeom prst="rect">
            <a:avLst/>
          </a:prstGeom>
        </p:spPr>
        <p:txBody>
          <a:bodyPr/>
          <a:lstStyle/>
          <a:p>
            <a:fld id="{36254065-6D17-4A3A-91E4-21B75217D363}" type="datetimeFigureOut">
              <a:rPr lang="zh-CN" altLang="en-US" smtClean="0"/>
            </a:fld>
            <a:endParaRPr lang="zh-CN" altLang="en-US"/>
          </a:p>
        </p:txBody>
      </p:sp>
      <p:sp>
        <p:nvSpPr>
          <p:cNvPr id="6" name="页脚占位符 5"/>
          <p:cNvSpPr>
            <a:spLocks noGrp="1"/>
          </p:cNvSpPr>
          <p:nvPr>
            <p:ph type="ftr" sz="quarter" idx="11"/>
          </p:nvPr>
        </p:nvSpPr>
        <p:spPr>
          <a:xfrm>
            <a:off x="3124200" y="4765792"/>
            <a:ext cx="2895600" cy="273759"/>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5792"/>
            <a:ext cx="2133600" cy="273759"/>
          </a:xfrm>
          <a:prstGeom prst="rect">
            <a:avLst/>
          </a:prstGeom>
        </p:spPr>
        <p:txBody>
          <a:bodyPr/>
          <a:lstStyle/>
          <a:p>
            <a:fld id="{33A8F8CD-9200-4504-81DD-97A3817DB8C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599339"/>
            <a:ext cx="5486400" cy="424922"/>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459439"/>
            <a:ext cx="5486400" cy="3085148"/>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4262"/>
            <a:ext cx="5486400" cy="60346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457200" y="4765792"/>
            <a:ext cx="2133600" cy="273759"/>
          </a:xfrm>
          <a:prstGeom prst="rect">
            <a:avLst/>
          </a:prstGeom>
        </p:spPr>
        <p:txBody>
          <a:bodyPr/>
          <a:lstStyle/>
          <a:p>
            <a:fld id="{36254065-6D17-4A3A-91E4-21B75217D363}" type="datetimeFigureOut">
              <a:rPr lang="zh-CN" altLang="en-US" smtClean="0"/>
            </a:fld>
            <a:endParaRPr lang="zh-CN" altLang="en-US"/>
          </a:p>
        </p:txBody>
      </p:sp>
      <p:sp>
        <p:nvSpPr>
          <p:cNvPr id="6" name="页脚占位符 5"/>
          <p:cNvSpPr>
            <a:spLocks noGrp="1"/>
          </p:cNvSpPr>
          <p:nvPr>
            <p:ph type="ftr" sz="quarter" idx="11"/>
          </p:nvPr>
        </p:nvSpPr>
        <p:spPr>
          <a:xfrm>
            <a:off x="3124200" y="4765792"/>
            <a:ext cx="2895600" cy="273759"/>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5792"/>
            <a:ext cx="2133600" cy="273759"/>
          </a:xfrm>
          <a:prstGeom prst="rect">
            <a:avLst/>
          </a:prstGeom>
        </p:spPr>
        <p:txBody>
          <a:bodyPr/>
          <a:lstStyle/>
          <a:p>
            <a:fld id="{33A8F8CD-9200-4504-81DD-97A3817DB8C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jpeg"/><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t="-6000" b="-6000"/>
          </a:stretch>
        </a:blipFill>
        <a:effectLst/>
      </p:bgPr>
    </p:bg>
    <p:spTree>
      <p:nvGrpSpPr>
        <p:cNvPr id="1" name=""/>
        <p:cNvGrpSpPr/>
        <p:nvPr/>
      </p:nvGrpSpPr>
      <p:grpSpPr>
        <a:xfrm>
          <a:off x="0" y="0"/>
          <a:ext cx="0" cy="0"/>
          <a:chOff x="0" y="0"/>
          <a:chExt cx="0" cy="0"/>
        </a:xfrm>
      </p:grpSpPr>
      <p:pic>
        <p:nvPicPr>
          <p:cNvPr id="15" name="图片 14"/>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1"/>
            <a:ext cx="9144001" cy="5141913"/>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7.xml"/><Relationship Id="rId6" Type="http://schemas.openxmlformats.org/officeDocument/2006/relationships/tags" Target="../tags/tag1.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33.pn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7.xml"/><Relationship Id="rId6" Type="http://schemas.openxmlformats.org/officeDocument/2006/relationships/tags" Target="../tags/tag2.xml"/><Relationship Id="rId5" Type="http://schemas.openxmlformats.org/officeDocument/2006/relationships/image" Target="../media/image34.png"/><Relationship Id="rId4" Type="http://schemas.openxmlformats.org/officeDocument/2006/relationships/image" Target="../media/image8.png"/><Relationship Id="rId3" Type="http://schemas.openxmlformats.org/officeDocument/2006/relationships/image" Target="../media/image33.png"/><Relationship Id="rId2" Type="http://schemas.openxmlformats.org/officeDocument/2006/relationships/image" Target="../media/image7.pn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6.png"/><Relationship Id="rId3"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38.png"/><Relationship Id="rId7" Type="http://schemas.openxmlformats.org/officeDocument/2006/relationships/image" Target="../media/image37.png"/><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36.png"/><Relationship Id="rId2" Type="http://schemas.openxmlformats.org/officeDocument/2006/relationships/image" Target="../media/image35.png"/><Relationship Id="rId10" Type="http://schemas.openxmlformats.org/officeDocument/2006/relationships/notesSlide" Target="../notesSlides/notesSlide16.xml"/><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 Id="rId3" Type="http://schemas.openxmlformats.org/officeDocument/2006/relationships/image" Target="../media/image39.jpeg"/><Relationship Id="rId2" Type="http://schemas.openxmlformats.org/officeDocument/2006/relationships/image" Target="../media/image11.png"/><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9" Type="http://schemas.openxmlformats.org/officeDocument/2006/relationships/image" Target="../media/image47.png"/><Relationship Id="rId8" Type="http://schemas.microsoft.com/office/2007/relationships/hdphoto" Target="../media/hdphoto3.wdp"/><Relationship Id="rId7" Type="http://schemas.openxmlformats.org/officeDocument/2006/relationships/image" Target="../media/image46.png"/><Relationship Id="rId6" Type="http://schemas.openxmlformats.org/officeDocument/2006/relationships/image" Target="../media/image45.png"/><Relationship Id="rId5" Type="http://schemas.openxmlformats.org/officeDocument/2006/relationships/image" Target="../media/image44.jpeg"/><Relationship Id="rId4" Type="http://schemas.microsoft.com/office/2007/relationships/hdphoto" Target="../media/hdphoto2.wdp"/><Relationship Id="rId3" Type="http://schemas.openxmlformats.org/officeDocument/2006/relationships/image" Target="../media/image43.png"/><Relationship Id="rId2" Type="http://schemas.openxmlformats.org/officeDocument/2006/relationships/image" Target="../media/image42.png"/><Relationship Id="rId11" Type="http://schemas.openxmlformats.org/officeDocument/2006/relationships/notesSlide" Target="../notesSlides/notesSlide18.xml"/><Relationship Id="rId10" Type="http://schemas.openxmlformats.org/officeDocument/2006/relationships/slideLayout" Target="../slideLayouts/slideLayout7.xml"/><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15.png"/><Relationship Id="rId4" Type="http://schemas.openxmlformats.org/officeDocument/2006/relationships/image" Target="../media/image16.png"/><Relationship Id="rId3"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6.png"/><Relationship Id="rId7" Type="http://schemas.openxmlformats.org/officeDocument/2006/relationships/image" Target="../media/image25.png"/><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5.png"/><Relationship Id="rId3" Type="http://schemas.openxmlformats.org/officeDocument/2006/relationships/image" Target="../media/image11.png"/><Relationship Id="rId2" Type="http://schemas.openxmlformats.org/officeDocument/2006/relationships/image" Target="../media/image17.png"/><Relationship Id="rId10" Type="http://schemas.openxmlformats.org/officeDocument/2006/relationships/notesSlide" Target="../notesSlides/notesSlide20.xml"/><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7.xml"/><Relationship Id="rId2" Type="http://schemas.openxmlformats.org/officeDocument/2006/relationships/image" Target="../media/image49.jpeg"/><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6.png"/><Relationship Id="rId3"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4.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image" Target="../media/image16.png"/><Relationship Id="rId7" Type="http://schemas.openxmlformats.org/officeDocument/2006/relationships/image" Target="../media/image15.png"/><Relationship Id="rId6" Type="http://schemas.openxmlformats.org/officeDocument/2006/relationships/image" Target="../media/image11.png"/><Relationship Id="rId5" Type="http://schemas.openxmlformats.org/officeDocument/2006/relationships/image" Target="../media/image14.png"/><Relationship Id="rId4" Type="http://schemas.openxmlformats.org/officeDocument/2006/relationships/image" Target="../media/image13.png"/><Relationship Id="rId3" Type="http://schemas.microsoft.com/office/2007/relationships/hdphoto" Target="../media/hdphoto1.wdp"/><Relationship Id="rId2" Type="http://schemas.openxmlformats.org/officeDocument/2006/relationships/image" Target="../media/image12.png"/><Relationship Id="rId11" Type="http://schemas.openxmlformats.org/officeDocument/2006/relationships/notesSlide" Target="../notesSlides/notesSlide4.xml"/><Relationship Id="rId10" Type="http://schemas.openxmlformats.org/officeDocument/2006/relationships/slideLayout" Target="../slideLayouts/slideLayout7.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6.png"/><Relationship Id="rId7" Type="http://schemas.openxmlformats.org/officeDocument/2006/relationships/image" Target="../media/image25.png"/><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5.png"/><Relationship Id="rId3" Type="http://schemas.openxmlformats.org/officeDocument/2006/relationships/image" Target="../media/image11.png"/><Relationship Id="rId2" Type="http://schemas.openxmlformats.org/officeDocument/2006/relationships/image" Target="../media/image17.png"/><Relationship Id="rId10" Type="http://schemas.openxmlformats.org/officeDocument/2006/relationships/notesSlide" Target="../notesSlides/notesSlide6.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7.xml"/><Relationship Id="rId7" Type="http://schemas.openxmlformats.org/officeDocument/2006/relationships/image" Target="../media/image32.png"/><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7.xml"/><Relationship Id="rId4" Type="http://schemas.openxmlformats.org/officeDocument/2006/relationships/image" Target="../media/image16.png"/><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0" name="圆角矩形 1039"/>
          <p:cNvSpPr/>
          <p:nvPr/>
        </p:nvSpPr>
        <p:spPr>
          <a:xfrm>
            <a:off x="3556942" y="3075012"/>
            <a:ext cx="975535" cy="257572"/>
          </a:xfrm>
          <a:prstGeom prst="roundRect">
            <a:avLst>
              <a:gd name="adj" fmla="val 50000"/>
            </a:avLst>
          </a:prstGeom>
          <a:blipFill dpi="0" rotWithShape="1">
            <a:blip r:embed="rId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smtClean="0">
                <a:latin typeface="微软雅黑" panose="020B0503020204020204" pitchFamily="34" charset="-122"/>
                <a:ea typeface="微软雅黑" panose="020B0503020204020204" pitchFamily="34" charset="-122"/>
              </a:rPr>
              <a:t>Sprint 4</a:t>
            </a:r>
            <a:endParaRPr lang="zh-CN" altLang="en-US" sz="1050" dirty="0">
              <a:latin typeface="微软雅黑" panose="020B0503020204020204" pitchFamily="34" charset="-122"/>
              <a:ea typeface="微软雅黑" panose="020B0503020204020204" pitchFamily="34" charset="-122"/>
            </a:endParaRPr>
          </a:p>
        </p:txBody>
      </p:sp>
      <p:sp>
        <p:nvSpPr>
          <p:cNvPr id="50" name="圆角矩形 49"/>
          <p:cNvSpPr/>
          <p:nvPr/>
        </p:nvSpPr>
        <p:spPr>
          <a:xfrm>
            <a:off x="4716016" y="3075012"/>
            <a:ext cx="975535" cy="257572"/>
          </a:xfrm>
          <a:prstGeom prst="roundRect">
            <a:avLst>
              <a:gd name="adj" fmla="val 50000"/>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smtClean="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2018.7.1</a:t>
            </a:r>
            <a:endParaRPr lang="zh-CN" altLang="en-US" sz="1050" dirty="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41" name="TextBox 40"/>
          <p:cNvSpPr txBox="1"/>
          <p:nvPr/>
        </p:nvSpPr>
        <p:spPr>
          <a:xfrm>
            <a:off x="2284200" y="1922884"/>
            <a:ext cx="4770537" cy="984885"/>
          </a:xfrm>
          <a:prstGeom prst="rect">
            <a:avLst/>
          </a:prstGeom>
          <a:noFill/>
        </p:spPr>
        <p:txBody>
          <a:bodyPr wrap="none" rtlCol="0">
            <a:spAutoFit/>
          </a:bodyPr>
          <a:lstStyle/>
          <a:p>
            <a:pPr algn="ctr"/>
            <a:r>
              <a:rPr lang="zh-CN" altLang="en-US" sz="5800" spc="160" smtClean="0">
                <a:blipFill dpi="0" rotWithShape="1">
                  <a:blip r:embed="rId3">
                    <a:extLst>
                      <a:ext uri="{28A0092B-C50C-407E-A947-70E740481C1C}">
                        <a14:useLocalDpi xmlns:a14="http://schemas.microsoft.com/office/drawing/2010/main" val="0"/>
                      </a:ext>
                    </a:extLst>
                  </a:blip>
                  <a:srcRect/>
                  <a:stretch>
                    <a:fillRect/>
                  </a:stretch>
                </a:blipFill>
                <a:latin typeface="方正正大黑简体" panose="02000000000000000000" pitchFamily="2" charset="-122"/>
                <a:ea typeface="方正正大黑简体" panose="02000000000000000000" pitchFamily="2" charset="-122"/>
              </a:rPr>
              <a:t>城市防汛系统</a:t>
            </a:r>
            <a:endParaRPr lang="zh-CN" altLang="en-US" sz="6000" spc="160" dirty="0">
              <a:blipFill dpi="0" rotWithShape="1">
                <a:blip r:embed="rId3">
                  <a:extLst>
                    <a:ext uri="{28A0092B-C50C-407E-A947-70E740481C1C}">
                      <a14:useLocalDpi xmlns:a14="http://schemas.microsoft.com/office/drawing/2010/main" val="0"/>
                    </a:ext>
                  </a:extLst>
                </a:blip>
                <a:srcRect/>
                <a:stretch>
                  <a:fillRect/>
                </a:stretch>
              </a:blipFill>
              <a:latin typeface="方正正大黑简体" panose="02000000000000000000" pitchFamily="2" charset="-122"/>
              <a:ea typeface="方正正大黑简体" panose="02000000000000000000" pitchFamily="2" charset="-122"/>
            </a:endParaRPr>
          </a:p>
        </p:txBody>
      </p:sp>
    </p:spTree>
  </p:cSld>
  <p:clrMapOvr>
    <a:masterClrMapping/>
  </p:clrMapOvr>
  <p:transition spd="slow">
    <p:fade thruBlk="1"/>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afterEffect">
                                      <p:stCondLst>
                                        <p:cond delay="0"/>
                                      </p:stCondLst>
                                      <p:iterate type="lt">
                                        <p:tmPct val="15000"/>
                                      </p:iterate>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 calcmode="lin" valueType="num">
                                          <p:cBhvr>
                                            <p:cTn id="9" dur="500" fill="hold"/>
                                            <p:tgtEl>
                                              <p:spTgt spid="41"/>
                                            </p:tgtEl>
                                            <p:attrNameLst>
                                              <p:attrName>ppt_x</p:attrName>
                                            </p:attrNameLst>
                                          </p:cBhvr>
                                          <p:tavLst>
                                            <p:tav tm="0">
                                              <p:val>
                                                <p:fltVal val="0.5"/>
                                              </p:val>
                                            </p:tav>
                                            <p:tav tm="100000">
                                              <p:val>
                                                <p:strVal val="#ppt_x"/>
                                              </p:val>
                                            </p:tav>
                                          </p:tavLst>
                                        </p:anim>
                                        <p:anim calcmode="lin" valueType="num">
                                          <p:cBhvr>
                                            <p:cTn id="10" dur="500" fill="hold"/>
                                            <p:tgtEl>
                                              <p:spTgt spid="41"/>
                                            </p:tgtEl>
                                            <p:attrNameLst>
                                              <p:attrName>ppt_y</p:attrName>
                                            </p:attrNameLst>
                                          </p:cBhvr>
                                          <p:tavLst>
                                            <p:tav tm="0">
                                              <p:val>
                                                <p:fltVal val="0.5"/>
                                              </p:val>
                                            </p:tav>
                                            <p:tav tm="100000">
                                              <p:val>
                                                <p:strVal val="#ppt_y"/>
                                              </p:val>
                                            </p:tav>
                                          </p:tavLst>
                                        </p:anim>
                                      </p:childTnLst>
                                    </p:cTn>
                                  </p:par>
                                </p:childTnLst>
                              </p:cTn>
                            </p:par>
                            <p:par>
                              <p:cTn id="11" fill="hold">
                                <p:stCondLst>
                                  <p:cond delay="875"/>
                                </p:stCondLst>
                                <p:childTnLst>
                                  <p:par>
                                    <p:cTn id="12" presetID="2" presetClass="entr" presetSubtype="4" fill="hold" grpId="0" nodeType="afterEffect" p14:presetBounceEnd="80000">
                                      <p:stCondLst>
                                        <p:cond delay="0"/>
                                      </p:stCondLst>
                                      <p:childTnLst>
                                        <p:set>
                                          <p:cBhvr>
                                            <p:cTn id="13" dur="1" fill="hold">
                                              <p:stCondLst>
                                                <p:cond delay="0"/>
                                              </p:stCondLst>
                                            </p:cTn>
                                            <p:tgtEl>
                                              <p:spTgt spid="1040"/>
                                            </p:tgtEl>
                                            <p:attrNameLst>
                                              <p:attrName>style.visibility</p:attrName>
                                            </p:attrNameLst>
                                          </p:cBhvr>
                                          <p:to>
                                            <p:strVal val="visible"/>
                                          </p:to>
                                        </p:set>
                                        <p:anim calcmode="lin" valueType="num" p14:bounceEnd="80000">
                                          <p:cBhvr additive="base">
                                            <p:cTn id="14" dur="600" fill="hold"/>
                                            <p:tgtEl>
                                              <p:spTgt spid="1040"/>
                                            </p:tgtEl>
                                            <p:attrNameLst>
                                              <p:attrName>ppt_x</p:attrName>
                                            </p:attrNameLst>
                                          </p:cBhvr>
                                          <p:tavLst>
                                            <p:tav tm="0">
                                              <p:val>
                                                <p:strVal val="#ppt_x"/>
                                              </p:val>
                                            </p:tav>
                                            <p:tav tm="100000">
                                              <p:val>
                                                <p:strVal val="#ppt_x"/>
                                              </p:val>
                                            </p:tav>
                                          </p:tavLst>
                                        </p:anim>
                                        <p:anim calcmode="lin" valueType="num" p14:bounceEnd="80000">
                                          <p:cBhvr additive="base">
                                            <p:cTn id="15" dur="600" fill="hold"/>
                                            <p:tgtEl>
                                              <p:spTgt spid="1040"/>
                                            </p:tgtEl>
                                            <p:attrNameLst>
                                              <p:attrName>ppt_y</p:attrName>
                                            </p:attrNameLst>
                                          </p:cBhvr>
                                          <p:tavLst>
                                            <p:tav tm="0">
                                              <p:val>
                                                <p:strVal val="1+#ppt_h/2"/>
                                              </p:val>
                                            </p:tav>
                                            <p:tav tm="100000">
                                              <p:val>
                                                <p:strVal val="#ppt_y"/>
                                              </p:val>
                                            </p:tav>
                                          </p:tavLst>
                                        </p:anim>
                                      </p:childTnLst>
                                    </p:cTn>
                                  </p:par>
                                </p:childTnLst>
                              </p:cTn>
                            </p:par>
                            <p:par>
                              <p:cTn id="16" fill="hold">
                                <p:stCondLst>
                                  <p:cond delay="1875"/>
                                </p:stCondLst>
                                <p:childTnLst>
                                  <p:par>
                                    <p:cTn id="17" presetID="2" presetClass="entr" presetSubtype="4" fill="hold" grpId="0" nodeType="afterEffect" p14:presetBounceEnd="80000">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14:bounceEnd="80000">
                                          <p:cBhvr additive="base">
                                            <p:cTn id="19" dur="600" fill="hold"/>
                                            <p:tgtEl>
                                              <p:spTgt spid="50"/>
                                            </p:tgtEl>
                                            <p:attrNameLst>
                                              <p:attrName>ppt_x</p:attrName>
                                            </p:attrNameLst>
                                          </p:cBhvr>
                                          <p:tavLst>
                                            <p:tav tm="0">
                                              <p:val>
                                                <p:strVal val="#ppt_x"/>
                                              </p:val>
                                            </p:tav>
                                            <p:tav tm="100000">
                                              <p:val>
                                                <p:strVal val="#ppt_x"/>
                                              </p:val>
                                            </p:tav>
                                          </p:tavLst>
                                        </p:anim>
                                        <p:anim calcmode="lin" valueType="num" p14:bounceEnd="80000">
                                          <p:cBhvr additive="base">
                                            <p:cTn id="20" dur="6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0" grpId="0" animBg="1"/>
          <p:bldP spid="50" grpId="0" animBg="1"/>
          <p:bldP spid="4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afterEffect">
                                      <p:stCondLst>
                                        <p:cond delay="0"/>
                                      </p:stCondLst>
                                      <p:iterate type="lt">
                                        <p:tmPct val="15000"/>
                                      </p:iterate>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 calcmode="lin" valueType="num">
                                          <p:cBhvr>
                                            <p:cTn id="9" dur="500" fill="hold"/>
                                            <p:tgtEl>
                                              <p:spTgt spid="41"/>
                                            </p:tgtEl>
                                            <p:attrNameLst>
                                              <p:attrName>ppt_x</p:attrName>
                                            </p:attrNameLst>
                                          </p:cBhvr>
                                          <p:tavLst>
                                            <p:tav tm="0">
                                              <p:val>
                                                <p:fltVal val="0.5"/>
                                              </p:val>
                                            </p:tav>
                                            <p:tav tm="100000">
                                              <p:val>
                                                <p:strVal val="#ppt_x"/>
                                              </p:val>
                                            </p:tav>
                                          </p:tavLst>
                                        </p:anim>
                                        <p:anim calcmode="lin" valueType="num">
                                          <p:cBhvr>
                                            <p:cTn id="10" dur="500" fill="hold"/>
                                            <p:tgtEl>
                                              <p:spTgt spid="41"/>
                                            </p:tgtEl>
                                            <p:attrNameLst>
                                              <p:attrName>ppt_y</p:attrName>
                                            </p:attrNameLst>
                                          </p:cBhvr>
                                          <p:tavLst>
                                            <p:tav tm="0">
                                              <p:val>
                                                <p:fltVal val="0.5"/>
                                              </p:val>
                                            </p:tav>
                                            <p:tav tm="100000">
                                              <p:val>
                                                <p:strVal val="#ppt_y"/>
                                              </p:val>
                                            </p:tav>
                                          </p:tavLst>
                                        </p:anim>
                                      </p:childTnLst>
                                    </p:cTn>
                                  </p:par>
                                </p:childTnLst>
                              </p:cTn>
                            </p:par>
                            <p:par>
                              <p:cTn id="11" fill="hold">
                                <p:stCondLst>
                                  <p:cond delay="875"/>
                                </p:stCondLst>
                                <p:childTnLst>
                                  <p:par>
                                    <p:cTn id="12" presetID="2" presetClass="entr" presetSubtype="4" fill="hold" grpId="0" nodeType="afterEffect">
                                      <p:stCondLst>
                                        <p:cond delay="0"/>
                                      </p:stCondLst>
                                      <p:childTnLst>
                                        <p:set>
                                          <p:cBhvr>
                                            <p:cTn id="13" dur="1" fill="hold">
                                              <p:stCondLst>
                                                <p:cond delay="0"/>
                                              </p:stCondLst>
                                            </p:cTn>
                                            <p:tgtEl>
                                              <p:spTgt spid="1040"/>
                                            </p:tgtEl>
                                            <p:attrNameLst>
                                              <p:attrName>style.visibility</p:attrName>
                                            </p:attrNameLst>
                                          </p:cBhvr>
                                          <p:to>
                                            <p:strVal val="visible"/>
                                          </p:to>
                                        </p:set>
                                        <p:anim calcmode="lin" valueType="num">
                                          <p:cBhvr additive="base">
                                            <p:cTn id="14" dur="600" fill="hold"/>
                                            <p:tgtEl>
                                              <p:spTgt spid="1040"/>
                                            </p:tgtEl>
                                            <p:attrNameLst>
                                              <p:attrName>ppt_x</p:attrName>
                                            </p:attrNameLst>
                                          </p:cBhvr>
                                          <p:tavLst>
                                            <p:tav tm="0">
                                              <p:val>
                                                <p:strVal val="#ppt_x"/>
                                              </p:val>
                                            </p:tav>
                                            <p:tav tm="100000">
                                              <p:val>
                                                <p:strVal val="#ppt_x"/>
                                              </p:val>
                                            </p:tav>
                                          </p:tavLst>
                                        </p:anim>
                                        <p:anim calcmode="lin" valueType="num">
                                          <p:cBhvr additive="base">
                                            <p:cTn id="15" dur="600" fill="hold"/>
                                            <p:tgtEl>
                                              <p:spTgt spid="1040"/>
                                            </p:tgtEl>
                                            <p:attrNameLst>
                                              <p:attrName>ppt_y</p:attrName>
                                            </p:attrNameLst>
                                          </p:cBhvr>
                                          <p:tavLst>
                                            <p:tav tm="0">
                                              <p:val>
                                                <p:strVal val="1+#ppt_h/2"/>
                                              </p:val>
                                            </p:tav>
                                            <p:tav tm="100000">
                                              <p:val>
                                                <p:strVal val="#ppt_y"/>
                                              </p:val>
                                            </p:tav>
                                          </p:tavLst>
                                        </p:anim>
                                      </p:childTnLst>
                                    </p:cTn>
                                  </p:par>
                                </p:childTnLst>
                              </p:cTn>
                            </p:par>
                            <p:par>
                              <p:cTn id="16" fill="hold">
                                <p:stCondLst>
                                  <p:cond delay="1875"/>
                                </p:stCondLst>
                                <p:childTnLst>
                                  <p:par>
                                    <p:cTn id="17" presetID="2" presetClass="entr" presetSubtype="4" fill="hold" grpId="0" nodeType="after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600" fill="hold"/>
                                            <p:tgtEl>
                                              <p:spTgt spid="50"/>
                                            </p:tgtEl>
                                            <p:attrNameLst>
                                              <p:attrName>ppt_x</p:attrName>
                                            </p:attrNameLst>
                                          </p:cBhvr>
                                          <p:tavLst>
                                            <p:tav tm="0">
                                              <p:val>
                                                <p:strVal val="#ppt_x"/>
                                              </p:val>
                                            </p:tav>
                                            <p:tav tm="100000">
                                              <p:val>
                                                <p:strVal val="#ppt_x"/>
                                              </p:val>
                                            </p:tav>
                                          </p:tavLst>
                                        </p:anim>
                                        <p:anim calcmode="lin" valueType="num">
                                          <p:cBhvr additive="base">
                                            <p:cTn id="20" dur="6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0" grpId="0" animBg="1"/>
          <p:bldP spid="50" grpId="0" animBg="1"/>
          <p:bldP spid="41"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02</a:t>
            </a: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5" name="Rectangle 39"/>
          <p:cNvSpPr>
            <a:spLocks noChangeArrowheads="1"/>
          </p:cNvSpPr>
          <p:nvPr/>
        </p:nvSpPr>
        <p:spPr bwMode="auto">
          <a:xfrm>
            <a:off x="915988" y="338497"/>
            <a:ext cx="2778059"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1600" b="1"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工作原理</a:t>
            </a:r>
            <a:endParaRPr lang="zh-CN" altLang="en-US" sz="1600" b="1"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63" name="椭圆 62"/>
          <p:cNvSpPr/>
          <p:nvPr/>
        </p:nvSpPr>
        <p:spPr>
          <a:xfrm>
            <a:off x="2958900" y="1529285"/>
            <a:ext cx="2744261" cy="2744261"/>
          </a:xfrm>
          <a:prstGeom prst="ellipse">
            <a:avLst/>
          </a:prstGeom>
          <a:noFill/>
          <a:ln w="15875" cap="rnd">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64" name="组合 63"/>
          <p:cNvGrpSpPr/>
          <p:nvPr/>
        </p:nvGrpSpPr>
        <p:grpSpPr>
          <a:xfrm>
            <a:off x="3088604" y="1658989"/>
            <a:ext cx="2484854" cy="2484854"/>
            <a:chOff x="3088604" y="1658989"/>
            <a:chExt cx="2484854" cy="2484854"/>
          </a:xfrm>
        </p:grpSpPr>
        <p:grpSp>
          <p:nvGrpSpPr>
            <p:cNvPr id="65" name="组合 64"/>
            <p:cNvGrpSpPr/>
            <p:nvPr/>
          </p:nvGrpSpPr>
          <p:grpSpPr>
            <a:xfrm>
              <a:off x="3448946" y="1658989"/>
              <a:ext cx="1764170" cy="537421"/>
              <a:chOff x="3448946" y="1658989"/>
              <a:chExt cx="1764170" cy="537421"/>
            </a:xfrm>
          </p:grpSpPr>
          <p:sp>
            <p:nvSpPr>
              <p:cNvPr id="75" name="任意多边形 74"/>
              <p:cNvSpPr/>
              <p:nvPr/>
            </p:nvSpPr>
            <p:spPr>
              <a:xfrm>
                <a:off x="3448946" y="1658989"/>
                <a:ext cx="1764170" cy="536235"/>
              </a:xfrm>
              <a:custGeom>
                <a:avLst/>
                <a:gdLst>
                  <a:gd name="connsiteX0" fmla="*/ 1304176 w 2608353"/>
                  <a:gd name="connsiteY0" fmla="*/ 0 h 792832"/>
                  <a:gd name="connsiteX1" fmla="*/ 2603094 w 2608353"/>
                  <a:gd name="connsiteY1" fmla="*/ 538030 h 792832"/>
                  <a:gd name="connsiteX2" fmla="*/ 2608353 w 2608353"/>
                  <a:gd name="connsiteY2" fmla="*/ 543815 h 792832"/>
                  <a:gd name="connsiteX3" fmla="*/ 2602175 w 2608353"/>
                  <a:gd name="connsiteY3" fmla="*/ 547882 h 792832"/>
                  <a:gd name="connsiteX4" fmla="*/ 1304176 w 2608353"/>
                  <a:gd name="connsiteY4" fmla="*/ 792832 h 792832"/>
                  <a:gd name="connsiteX5" fmla="*/ 6177 w 2608353"/>
                  <a:gd name="connsiteY5" fmla="*/ 547882 h 792832"/>
                  <a:gd name="connsiteX6" fmla="*/ 0 w 2608353"/>
                  <a:gd name="connsiteY6" fmla="*/ 543815 h 792832"/>
                  <a:gd name="connsiteX7" fmla="*/ 5258 w 2608353"/>
                  <a:gd name="connsiteY7" fmla="*/ 538030 h 792832"/>
                  <a:gd name="connsiteX8" fmla="*/ 1304176 w 2608353"/>
                  <a:gd name="connsiteY8" fmla="*/ 0 h 79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8353" h="792832">
                    <a:moveTo>
                      <a:pt x="1304176" y="0"/>
                    </a:moveTo>
                    <a:cubicBezTo>
                      <a:pt x="1811435" y="0"/>
                      <a:pt x="2270672" y="205608"/>
                      <a:pt x="2603094" y="538030"/>
                    </a:cubicBezTo>
                    <a:lnTo>
                      <a:pt x="2608353" y="543815"/>
                    </a:lnTo>
                    <a:lnTo>
                      <a:pt x="2602175" y="547882"/>
                    </a:lnTo>
                    <a:cubicBezTo>
                      <a:pt x="2352203" y="693785"/>
                      <a:pt x="1864670" y="792832"/>
                      <a:pt x="1304176" y="792832"/>
                    </a:cubicBezTo>
                    <a:cubicBezTo>
                      <a:pt x="743683" y="792832"/>
                      <a:pt x="256150" y="693785"/>
                      <a:pt x="6177" y="547882"/>
                    </a:cubicBezTo>
                    <a:lnTo>
                      <a:pt x="0" y="543815"/>
                    </a:lnTo>
                    <a:lnTo>
                      <a:pt x="5258" y="538030"/>
                    </a:lnTo>
                    <a:cubicBezTo>
                      <a:pt x="337680" y="205608"/>
                      <a:pt x="796917" y="0"/>
                      <a:pt x="1304176" y="0"/>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6" name="文本框 1153"/>
              <p:cNvSpPr txBox="1"/>
              <p:nvPr/>
            </p:nvSpPr>
            <p:spPr>
              <a:xfrm>
                <a:off x="3923928" y="1696273"/>
                <a:ext cx="839536" cy="500137"/>
              </a:xfrm>
              <a:prstGeom prst="rect">
                <a:avLst/>
              </a:prstGeom>
              <a:noFill/>
            </p:spPr>
            <p:txBody>
              <a:bodyPr wrap="square" lIns="68580" tIns="34290" rIns="68580" bIns="34290" rtlCol="0">
                <a:spAutoFit/>
              </a:bodyPr>
              <a:lstStyle/>
              <a:p>
                <a:pPr algn="ctr"/>
                <a:r>
                  <a:rPr lang="en-US" altLang="zh-CN" sz="18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01</a:t>
                </a:r>
                <a:endParaRPr lang="en-US" altLang="zh-CN" sz="18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en-US" altLang="zh-CN" sz="1000" dirty="0">
                    <a:solidFill>
                      <a:schemeClr val="bg1"/>
                    </a:solidFill>
                  </a:rPr>
                  <a:t>Application</a:t>
                </a:r>
                <a:endParaRPr lang="zh-CN" altLang="en-US" sz="1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66" name="组合 65"/>
            <p:cNvGrpSpPr/>
            <p:nvPr/>
          </p:nvGrpSpPr>
          <p:grpSpPr>
            <a:xfrm>
              <a:off x="3121843" y="2026801"/>
              <a:ext cx="2418375" cy="874615"/>
              <a:chOff x="3121843" y="2026801"/>
              <a:chExt cx="2418375" cy="874615"/>
            </a:xfrm>
          </p:grpSpPr>
          <p:sp>
            <p:nvSpPr>
              <p:cNvPr id="73" name="任意多边形 72"/>
              <p:cNvSpPr/>
              <p:nvPr/>
            </p:nvSpPr>
            <p:spPr>
              <a:xfrm>
                <a:off x="3121843" y="2026801"/>
                <a:ext cx="2418375" cy="874615"/>
              </a:xfrm>
              <a:custGeom>
                <a:avLst/>
                <a:gdLst>
                  <a:gd name="connsiteX0" fmla="*/ 3091980 w 3575607"/>
                  <a:gd name="connsiteY0" fmla="*/ 0 h 1293132"/>
                  <a:gd name="connsiteX1" fmla="*/ 3205281 w 3575607"/>
                  <a:gd name="connsiteY1" fmla="*/ 124664 h 1293132"/>
                  <a:gd name="connsiteX2" fmla="*/ 3561124 w 3575607"/>
                  <a:gd name="connsiteY2" fmla="*/ 812095 h 1293132"/>
                  <a:gd name="connsiteX3" fmla="*/ 3575607 w 3575607"/>
                  <a:gd name="connsiteY3" fmla="*/ 876712 h 1293132"/>
                  <a:gd name="connsiteX4" fmla="*/ 3482532 w 3575607"/>
                  <a:gd name="connsiteY4" fmla="*/ 932824 h 1293132"/>
                  <a:gd name="connsiteX5" fmla="*/ 1787803 w 3575607"/>
                  <a:gd name="connsiteY5" fmla="*/ 1293132 h 1293132"/>
                  <a:gd name="connsiteX6" fmla="*/ 93075 w 3575607"/>
                  <a:gd name="connsiteY6" fmla="*/ 932824 h 1293132"/>
                  <a:gd name="connsiteX7" fmla="*/ 0 w 3575607"/>
                  <a:gd name="connsiteY7" fmla="*/ 876712 h 1293132"/>
                  <a:gd name="connsiteX8" fmla="*/ 14483 w 3575607"/>
                  <a:gd name="connsiteY8" fmla="*/ 812095 h 1293132"/>
                  <a:gd name="connsiteX9" fmla="*/ 370325 w 3575607"/>
                  <a:gd name="connsiteY9" fmla="*/ 124664 h 1293132"/>
                  <a:gd name="connsiteX10" fmla="*/ 483627 w 3575607"/>
                  <a:gd name="connsiteY10" fmla="*/ 1 h 1293132"/>
                  <a:gd name="connsiteX11" fmla="*/ 489804 w 3575607"/>
                  <a:gd name="connsiteY11" fmla="*/ 4067 h 1293132"/>
                  <a:gd name="connsiteX12" fmla="*/ 1787803 w 3575607"/>
                  <a:gd name="connsiteY12" fmla="*/ 249017 h 1293132"/>
                  <a:gd name="connsiteX13" fmla="*/ 3085802 w 3575607"/>
                  <a:gd name="connsiteY13" fmla="*/ 4067 h 1293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75607" h="1293132">
                    <a:moveTo>
                      <a:pt x="3091980" y="0"/>
                    </a:moveTo>
                    <a:lnTo>
                      <a:pt x="3205281" y="124664"/>
                    </a:lnTo>
                    <a:cubicBezTo>
                      <a:pt x="3369063" y="323122"/>
                      <a:pt x="3491973" y="556562"/>
                      <a:pt x="3561124" y="812095"/>
                    </a:cubicBezTo>
                    <a:lnTo>
                      <a:pt x="3575607" y="876712"/>
                    </a:lnTo>
                    <a:lnTo>
                      <a:pt x="3482532" y="932824"/>
                    </a:lnTo>
                    <a:cubicBezTo>
                      <a:pt x="3079708" y="1152873"/>
                      <a:pt x="2470089" y="1293132"/>
                      <a:pt x="1787803" y="1293132"/>
                    </a:cubicBezTo>
                    <a:cubicBezTo>
                      <a:pt x="1105518" y="1293132"/>
                      <a:pt x="495898" y="1152873"/>
                      <a:pt x="93075" y="932824"/>
                    </a:cubicBezTo>
                    <a:lnTo>
                      <a:pt x="0" y="876712"/>
                    </a:lnTo>
                    <a:lnTo>
                      <a:pt x="14483" y="812095"/>
                    </a:lnTo>
                    <a:cubicBezTo>
                      <a:pt x="83633" y="556562"/>
                      <a:pt x="206543" y="323122"/>
                      <a:pt x="370325" y="124664"/>
                    </a:cubicBezTo>
                    <a:lnTo>
                      <a:pt x="483627" y="1"/>
                    </a:lnTo>
                    <a:lnTo>
                      <a:pt x="489804" y="4067"/>
                    </a:lnTo>
                    <a:cubicBezTo>
                      <a:pt x="739777" y="149970"/>
                      <a:pt x="1227310" y="249017"/>
                      <a:pt x="1787803" y="249017"/>
                    </a:cubicBezTo>
                    <a:cubicBezTo>
                      <a:pt x="2348296" y="249017"/>
                      <a:pt x="2835829" y="149970"/>
                      <a:pt x="3085802" y="4067"/>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4" name="文本框 39"/>
              <p:cNvSpPr txBox="1"/>
              <p:nvPr/>
            </p:nvSpPr>
            <p:spPr>
              <a:xfrm>
                <a:off x="3923928" y="2344669"/>
                <a:ext cx="839536" cy="500137"/>
              </a:xfrm>
              <a:prstGeom prst="rect">
                <a:avLst/>
              </a:prstGeom>
              <a:noFill/>
            </p:spPr>
            <p:txBody>
              <a:bodyPr wrap="square" lIns="68580" tIns="34290" rIns="68580" bIns="34290" rtlCol="0">
                <a:spAutoFit/>
              </a:bodyPr>
              <a:lstStyle/>
              <a:p>
                <a:pPr algn="ctr"/>
                <a:r>
                  <a:rPr lang="en-US" altLang="zh-CN" sz="18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02</a:t>
                </a:r>
                <a:endParaRPr lang="en-US" altLang="zh-CN" sz="18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en-US" altLang="zh-CN" sz="1000" dirty="0">
                    <a:solidFill>
                      <a:schemeClr val="bg1"/>
                    </a:solidFill>
                  </a:rPr>
                  <a:t>Application</a:t>
                </a:r>
                <a:endParaRPr lang="zh-CN" altLang="en-US" sz="1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a:off x="3088604" y="2619768"/>
              <a:ext cx="2484854" cy="955737"/>
              <a:chOff x="3088604" y="2619768"/>
              <a:chExt cx="2484854" cy="955737"/>
            </a:xfrm>
          </p:grpSpPr>
          <p:sp>
            <p:nvSpPr>
              <p:cNvPr id="71" name="任意多边形 70"/>
              <p:cNvSpPr/>
              <p:nvPr/>
            </p:nvSpPr>
            <p:spPr>
              <a:xfrm>
                <a:off x="3088604" y="2619768"/>
                <a:ext cx="2484854" cy="955737"/>
              </a:xfrm>
              <a:custGeom>
                <a:avLst/>
                <a:gdLst>
                  <a:gd name="connsiteX0" fmla="*/ 49144 w 3673896"/>
                  <a:gd name="connsiteY0" fmla="*/ 0 h 1413072"/>
                  <a:gd name="connsiteX1" fmla="*/ 142219 w 3673896"/>
                  <a:gd name="connsiteY1" fmla="*/ 56112 h 1413072"/>
                  <a:gd name="connsiteX2" fmla="*/ 1836948 w 3673896"/>
                  <a:gd name="connsiteY2" fmla="*/ 416420 h 1413072"/>
                  <a:gd name="connsiteX3" fmla="*/ 3531677 w 3673896"/>
                  <a:gd name="connsiteY3" fmla="*/ 56112 h 1413072"/>
                  <a:gd name="connsiteX4" fmla="*/ 3624752 w 3673896"/>
                  <a:gd name="connsiteY4" fmla="*/ 0 h 1413072"/>
                  <a:gd name="connsiteX5" fmla="*/ 3645205 w 3673896"/>
                  <a:gd name="connsiteY5" fmla="*/ 91251 h 1413072"/>
                  <a:gd name="connsiteX6" fmla="*/ 3673896 w 3673896"/>
                  <a:gd name="connsiteY6" fmla="*/ 416421 h 1413072"/>
                  <a:gd name="connsiteX7" fmla="*/ 3591310 w 3673896"/>
                  <a:gd name="connsiteY7" fmla="*/ 962673 h 1413072"/>
                  <a:gd name="connsiteX8" fmla="*/ 3538316 w 3673896"/>
                  <a:gd name="connsiteY8" fmla="*/ 1107464 h 1413072"/>
                  <a:gd name="connsiteX9" fmla="*/ 3366842 w 3673896"/>
                  <a:gd name="connsiteY9" fmla="*/ 1173264 h 1413072"/>
                  <a:gd name="connsiteX10" fmla="*/ 1836948 w 3673896"/>
                  <a:gd name="connsiteY10" fmla="*/ 1413072 h 1413072"/>
                  <a:gd name="connsiteX11" fmla="*/ 307055 w 3673896"/>
                  <a:gd name="connsiteY11" fmla="*/ 1173264 h 1413072"/>
                  <a:gd name="connsiteX12" fmla="*/ 135580 w 3673896"/>
                  <a:gd name="connsiteY12" fmla="*/ 1107464 h 1413072"/>
                  <a:gd name="connsiteX13" fmla="*/ 82586 w 3673896"/>
                  <a:gd name="connsiteY13" fmla="*/ 962673 h 1413072"/>
                  <a:gd name="connsiteX14" fmla="*/ 0 w 3673896"/>
                  <a:gd name="connsiteY14" fmla="*/ 416421 h 1413072"/>
                  <a:gd name="connsiteX15" fmla="*/ 28691 w 3673896"/>
                  <a:gd name="connsiteY15" fmla="*/ 91251 h 141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73896" h="1413072">
                    <a:moveTo>
                      <a:pt x="49144" y="0"/>
                    </a:moveTo>
                    <a:lnTo>
                      <a:pt x="142219" y="56112"/>
                    </a:lnTo>
                    <a:cubicBezTo>
                      <a:pt x="545043" y="276161"/>
                      <a:pt x="1154663" y="416420"/>
                      <a:pt x="1836948" y="416420"/>
                    </a:cubicBezTo>
                    <a:cubicBezTo>
                      <a:pt x="2519233" y="416420"/>
                      <a:pt x="3128853" y="276161"/>
                      <a:pt x="3531677" y="56112"/>
                    </a:cubicBezTo>
                    <a:lnTo>
                      <a:pt x="3624752" y="0"/>
                    </a:lnTo>
                    <a:lnTo>
                      <a:pt x="3645205" y="91251"/>
                    </a:lnTo>
                    <a:cubicBezTo>
                      <a:pt x="3664057" y="196794"/>
                      <a:pt x="3673896" y="305458"/>
                      <a:pt x="3673896" y="416421"/>
                    </a:cubicBezTo>
                    <a:cubicBezTo>
                      <a:pt x="3673896" y="606643"/>
                      <a:pt x="3644982" y="790112"/>
                      <a:pt x="3591310" y="962673"/>
                    </a:cubicBezTo>
                    <a:lnTo>
                      <a:pt x="3538316" y="1107464"/>
                    </a:lnTo>
                    <a:lnTo>
                      <a:pt x="3366842" y="1173264"/>
                    </a:lnTo>
                    <a:cubicBezTo>
                      <a:pt x="2930125" y="1324667"/>
                      <a:pt x="2403655" y="1413072"/>
                      <a:pt x="1836948" y="1413072"/>
                    </a:cubicBezTo>
                    <a:cubicBezTo>
                      <a:pt x="1270241" y="1413072"/>
                      <a:pt x="743772" y="1324667"/>
                      <a:pt x="307055" y="1173264"/>
                    </a:cubicBezTo>
                    <a:lnTo>
                      <a:pt x="135580" y="1107464"/>
                    </a:lnTo>
                    <a:lnTo>
                      <a:pt x="82586" y="962673"/>
                    </a:lnTo>
                    <a:cubicBezTo>
                      <a:pt x="28914" y="790112"/>
                      <a:pt x="0" y="606643"/>
                      <a:pt x="0" y="416421"/>
                    </a:cubicBezTo>
                    <a:cubicBezTo>
                      <a:pt x="0" y="305458"/>
                      <a:pt x="9839" y="196794"/>
                      <a:pt x="28691" y="91251"/>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2" name="文本框 40"/>
              <p:cNvSpPr txBox="1"/>
              <p:nvPr/>
            </p:nvSpPr>
            <p:spPr>
              <a:xfrm>
                <a:off x="3923928" y="2993065"/>
                <a:ext cx="839536" cy="500137"/>
              </a:xfrm>
              <a:prstGeom prst="rect">
                <a:avLst/>
              </a:prstGeom>
              <a:noFill/>
            </p:spPr>
            <p:txBody>
              <a:bodyPr wrap="square" lIns="68580" tIns="34290" rIns="68580" bIns="34290" rtlCol="0">
                <a:spAutoFit/>
              </a:bodyPr>
              <a:lstStyle/>
              <a:p>
                <a:pPr algn="ctr"/>
                <a:r>
                  <a:rPr lang="en-US" altLang="zh-CN" sz="18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03</a:t>
                </a:r>
                <a:endParaRPr lang="en-US" altLang="zh-CN" sz="18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en-US" altLang="zh-CN" sz="1000" dirty="0">
                    <a:solidFill>
                      <a:schemeClr val="bg1"/>
                    </a:solidFill>
                  </a:rPr>
                  <a:t>Application</a:t>
                </a:r>
                <a:endParaRPr lang="zh-CN" altLang="en-US" sz="1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68" name="组合 67"/>
            <p:cNvGrpSpPr/>
            <p:nvPr/>
          </p:nvGrpSpPr>
          <p:grpSpPr>
            <a:xfrm>
              <a:off x="3180304" y="3368806"/>
              <a:ext cx="2301454" cy="775037"/>
              <a:chOff x="3180304" y="3368806"/>
              <a:chExt cx="2301454" cy="775037"/>
            </a:xfrm>
          </p:grpSpPr>
          <p:sp>
            <p:nvSpPr>
              <p:cNvPr id="69" name="任意多边形 68"/>
              <p:cNvSpPr/>
              <p:nvPr/>
            </p:nvSpPr>
            <p:spPr>
              <a:xfrm>
                <a:off x="3180304" y="3368806"/>
                <a:ext cx="2301454" cy="775037"/>
              </a:xfrm>
              <a:custGeom>
                <a:avLst/>
                <a:gdLst>
                  <a:gd name="connsiteX0" fmla="*/ 3402736 w 3402736"/>
                  <a:gd name="connsiteY0" fmla="*/ 0 h 1145905"/>
                  <a:gd name="connsiteX1" fmla="*/ 3393959 w 3402736"/>
                  <a:gd name="connsiteY1" fmla="*/ 23980 h 1145905"/>
                  <a:gd name="connsiteX2" fmla="*/ 1701368 w 3402736"/>
                  <a:gd name="connsiteY2" fmla="*/ 1145905 h 1145905"/>
                  <a:gd name="connsiteX3" fmla="*/ 8777 w 3402736"/>
                  <a:gd name="connsiteY3" fmla="*/ 23980 h 1145905"/>
                  <a:gd name="connsiteX4" fmla="*/ 0 w 3402736"/>
                  <a:gd name="connsiteY4" fmla="*/ 0 h 1145905"/>
                  <a:gd name="connsiteX5" fmla="*/ 171474 w 3402736"/>
                  <a:gd name="connsiteY5" fmla="*/ 65800 h 1145905"/>
                  <a:gd name="connsiteX6" fmla="*/ 1701368 w 3402736"/>
                  <a:gd name="connsiteY6" fmla="*/ 305608 h 1145905"/>
                  <a:gd name="connsiteX7" fmla="*/ 3231262 w 3402736"/>
                  <a:gd name="connsiteY7" fmla="*/ 65800 h 114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02736" h="1145905">
                    <a:moveTo>
                      <a:pt x="3402736" y="0"/>
                    </a:moveTo>
                    <a:lnTo>
                      <a:pt x="3393959" y="23980"/>
                    </a:lnTo>
                    <a:cubicBezTo>
                      <a:pt x="3115096" y="683288"/>
                      <a:pt x="2462256" y="1145905"/>
                      <a:pt x="1701368" y="1145905"/>
                    </a:cubicBezTo>
                    <a:cubicBezTo>
                      <a:pt x="940480" y="1145905"/>
                      <a:pt x="287641" y="683288"/>
                      <a:pt x="8777" y="23980"/>
                    </a:cubicBezTo>
                    <a:lnTo>
                      <a:pt x="0" y="0"/>
                    </a:lnTo>
                    <a:lnTo>
                      <a:pt x="171474" y="65800"/>
                    </a:lnTo>
                    <a:cubicBezTo>
                      <a:pt x="608191" y="217203"/>
                      <a:pt x="1134661" y="305608"/>
                      <a:pt x="1701368" y="305608"/>
                    </a:cubicBezTo>
                    <a:cubicBezTo>
                      <a:pt x="2268075" y="305608"/>
                      <a:pt x="2794545" y="217203"/>
                      <a:pt x="3231262" y="65800"/>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0" name="文本框 41"/>
              <p:cNvSpPr txBox="1"/>
              <p:nvPr/>
            </p:nvSpPr>
            <p:spPr>
              <a:xfrm>
                <a:off x="3923928" y="3641461"/>
                <a:ext cx="839536" cy="484748"/>
              </a:xfrm>
              <a:prstGeom prst="rect">
                <a:avLst/>
              </a:prstGeom>
              <a:noFill/>
            </p:spPr>
            <p:txBody>
              <a:bodyPr wrap="square" lIns="68580" tIns="34290" rIns="68580" bIns="34290" rtlCol="0">
                <a:spAutoFit/>
              </a:bodyPr>
              <a:lstStyle/>
              <a:p>
                <a:pPr algn="ctr"/>
                <a:r>
                  <a:rPr lang="en-US" altLang="zh-CN" sz="18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04</a:t>
                </a:r>
                <a:endParaRPr lang="en-US" altLang="zh-CN" sz="18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en-US" altLang="zh-CN" sz="900" dirty="0">
                    <a:solidFill>
                      <a:schemeClr val="bg1"/>
                    </a:solidFill>
                  </a:rPr>
                  <a:t>Application</a:t>
                </a:r>
                <a:endParaRPr lang="zh-CN" altLang="en-US" sz="9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sp>
        <p:nvSpPr>
          <p:cNvPr id="77" name="任意多边形 76"/>
          <p:cNvSpPr/>
          <p:nvPr/>
        </p:nvSpPr>
        <p:spPr>
          <a:xfrm>
            <a:off x="5056990" y="1581973"/>
            <a:ext cx="1109310" cy="100013"/>
          </a:xfrm>
          <a:custGeom>
            <a:avLst/>
            <a:gdLst>
              <a:gd name="connsiteX0" fmla="*/ 0 w 800100"/>
              <a:gd name="connsiteY0" fmla="*/ 152400 h 152400"/>
              <a:gd name="connsiteX1" fmla="*/ 152400 w 800100"/>
              <a:gd name="connsiteY1" fmla="*/ 0 h 152400"/>
              <a:gd name="connsiteX2" fmla="*/ 800100 w 800100"/>
              <a:gd name="connsiteY2" fmla="*/ 0 h 152400"/>
              <a:gd name="connsiteX0-1" fmla="*/ 0 w 776287"/>
              <a:gd name="connsiteY0-2" fmla="*/ 133350 h 133350"/>
              <a:gd name="connsiteX1-3" fmla="*/ 128587 w 776287"/>
              <a:gd name="connsiteY1-4" fmla="*/ 0 h 133350"/>
              <a:gd name="connsiteX2-5" fmla="*/ 776287 w 776287"/>
              <a:gd name="connsiteY2-6" fmla="*/ 0 h 133350"/>
            </a:gdLst>
            <a:ahLst/>
            <a:cxnLst>
              <a:cxn ang="0">
                <a:pos x="connsiteX0-1" y="connsiteY0-2"/>
              </a:cxn>
              <a:cxn ang="0">
                <a:pos x="connsiteX1-3" y="connsiteY1-4"/>
              </a:cxn>
              <a:cxn ang="0">
                <a:pos x="connsiteX2-5" y="connsiteY2-6"/>
              </a:cxn>
            </a:cxnLst>
            <a:rect l="l" t="t" r="r" b="b"/>
            <a:pathLst>
              <a:path w="776287" h="133350">
                <a:moveTo>
                  <a:pt x="0" y="133350"/>
                </a:moveTo>
                <a:lnTo>
                  <a:pt x="128587" y="0"/>
                </a:lnTo>
                <a:lnTo>
                  <a:pt x="776287" y="0"/>
                </a:lnTo>
              </a:path>
            </a:pathLst>
          </a:custGeom>
          <a:noFill/>
          <a:ln w="15875" cap="rnd">
            <a:solidFill>
              <a:schemeClr val="accent5"/>
            </a:solidFill>
            <a:prstDash val="sysDash"/>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8" name="任意多边形 77"/>
          <p:cNvSpPr/>
          <p:nvPr/>
        </p:nvSpPr>
        <p:spPr>
          <a:xfrm>
            <a:off x="5735140" y="3080863"/>
            <a:ext cx="1663592" cy="1219079"/>
          </a:xfrm>
          <a:custGeom>
            <a:avLst/>
            <a:gdLst>
              <a:gd name="connsiteX0" fmla="*/ 0 w 1435100"/>
              <a:gd name="connsiteY0" fmla="*/ 0 h 1409700"/>
              <a:gd name="connsiteX1" fmla="*/ 266700 w 1435100"/>
              <a:gd name="connsiteY1" fmla="*/ 279400 h 1409700"/>
              <a:gd name="connsiteX2" fmla="*/ 266700 w 1435100"/>
              <a:gd name="connsiteY2" fmla="*/ 1409700 h 1409700"/>
              <a:gd name="connsiteX3" fmla="*/ 1435100 w 1435100"/>
              <a:gd name="connsiteY3" fmla="*/ 1409700 h 1409700"/>
              <a:gd name="connsiteX0-1" fmla="*/ 0 w 1393825"/>
              <a:gd name="connsiteY0-2" fmla="*/ 0 h 1371600"/>
              <a:gd name="connsiteX1-3" fmla="*/ 225425 w 1393825"/>
              <a:gd name="connsiteY1-4" fmla="*/ 241300 h 1371600"/>
              <a:gd name="connsiteX2-5" fmla="*/ 225425 w 1393825"/>
              <a:gd name="connsiteY2-6" fmla="*/ 1371600 h 1371600"/>
              <a:gd name="connsiteX3-7" fmla="*/ 1393825 w 1393825"/>
              <a:gd name="connsiteY3-8" fmla="*/ 1371600 h 1371600"/>
            </a:gdLst>
            <a:ahLst/>
            <a:cxnLst>
              <a:cxn ang="0">
                <a:pos x="connsiteX0-1" y="connsiteY0-2"/>
              </a:cxn>
              <a:cxn ang="0">
                <a:pos x="connsiteX1-3" y="connsiteY1-4"/>
              </a:cxn>
              <a:cxn ang="0">
                <a:pos x="connsiteX2-5" y="connsiteY2-6"/>
              </a:cxn>
              <a:cxn ang="0">
                <a:pos x="connsiteX3-7" y="connsiteY3-8"/>
              </a:cxn>
            </a:cxnLst>
            <a:rect l="l" t="t" r="r" b="b"/>
            <a:pathLst>
              <a:path w="1393825" h="1371600">
                <a:moveTo>
                  <a:pt x="0" y="0"/>
                </a:moveTo>
                <a:lnTo>
                  <a:pt x="225425" y="241300"/>
                </a:lnTo>
                <a:lnTo>
                  <a:pt x="225425" y="1371600"/>
                </a:lnTo>
                <a:lnTo>
                  <a:pt x="1393825" y="1371600"/>
                </a:lnTo>
              </a:path>
            </a:pathLst>
          </a:custGeom>
          <a:noFill/>
          <a:ln w="15875" cap="rnd">
            <a:solidFill>
              <a:schemeClr val="accent2"/>
            </a:solidFill>
            <a:prstDash val="sysDash"/>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9" name="任意多边形 78"/>
          <p:cNvSpPr/>
          <p:nvPr/>
        </p:nvSpPr>
        <p:spPr>
          <a:xfrm>
            <a:off x="1547664" y="3841429"/>
            <a:ext cx="1656477" cy="432116"/>
          </a:xfrm>
          <a:custGeom>
            <a:avLst/>
            <a:gdLst>
              <a:gd name="connsiteX0" fmla="*/ 1752600 w 1752600"/>
              <a:gd name="connsiteY0" fmla="*/ 0 h 495300"/>
              <a:gd name="connsiteX1" fmla="*/ 1314450 w 1752600"/>
              <a:gd name="connsiteY1" fmla="*/ 438150 h 495300"/>
              <a:gd name="connsiteX2" fmla="*/ 0 w 1752600"/>
              <a:gd name="connsiteY2" fmla="*/ 438150 h 495300"/>
              <a:gd name="connsiteX3" fmla="*/ 0 w 1752600"/>
              <a:gd name="connsiteY3" fmla="*/ 495300 h 495300"/>
              <a:gd name="connsiteX0-1" fmla="*/ 1752600 w 1752600"/>
              <a:gd name="connsiteY0-2" fmla="*/ 0 h 438150"/>
              <a:gd name="connsiteX1-3" fmla="*/ 1314450 w 1752600"/>
              <a:gd name="connsiteY1-4" fmla="*/ 438150 h 438150"/>
              <a:gd name="connsiteX2-5" fmla="*/ 0 w 1752600"/>
              <a:gd name="connsiteY2-6" fmla="*/ 438150 h 438150"/>
              <a:gd name="connsiteX0-7" fmla="*/ 1981200 w 1981200"/>
              <a:gd name="connsiteY0-8" fmla="*/ 0 h 438150"/>
              <a:gd name="connsiteX1-9" fmla="*/ 1543050 w 1981200"/>
              <a:gd name="connsiteY1-10" fmla="*/ 438150 h 438150"/>
              <a:gd name="connsiteX2-11" fmla="*/ 0 w 1981200"/>
              <a:gd name="connsiteY2-12" fmla="*/ 438150 h 438150"/>
              <a:gd name="connsiteX0-13" fmla="*/ 1935480 w 1935480"/>
              <a:gd name="connsiteY0-14" fmla="*/ 0 h 392430"/>
              <a:gd name="connsiteX1-15" fmla="*/ 1543050 w 1935480"/>
              <a:gd name="connsiteY1-16" fmla="*/ 392430 h 392430"/>
              <a:gd name="connsiteX2-17" fmla="*/ 0 w 1935480"/>
              <a:gd name="connsiteY2-18" fmla="*/ 392430 h 392430"/>
            </a:gdLst>
            <a:ahLst/>
            <a:cxnLst>
              <a:cxn ang="0">
                <a:pos x="connsiteX0-1" y="connsiteY0-2"/>
              </a:cxn>
              <a:cxn ang="0">
                <a:pos x="connsiteX1-3" y="connsiteY1-4"/>
              </a:cxn>
              <a:cxn ang="0">
                <a:pos x="connsiteX2-5" y="connsiteY2-6"/>
              </a:cxn>
            </a:cxnLst>
            <a:rect l="l" t="t" r="r" b="b"/>
            <a:pathLst>
              <a:path w="1935480" h="392430">
                <a:moveTo>
                  <a:pt x="1935480" y="0"/>
                </a:moveTo>
                <a:lnTo>
                  <a:pt x="1543050" y="392430"/>
                </a:lnTo>
                <a:lnTo>
                  <a:pt x="0" y="392430"/>
                </a:lnTo>
              </a:path>
            </a:pathLst>
          </a:custGeom>
          <a:noFill/>
          <a:ln w="15875" cap="rnd">
            <a:solidFill>
              <a:schemeClr val="accent3"/>
            </a:solidFill>
            <a:prstDash val="sysDash"/>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0" name="任意多边形 79"/>
          <p:cNvSpPr/>
          <p:nvPr/>
        </p:nvSpPr>
        <p:spPr>
          <a:xfrm>
            <a:off x="1547664" y="2464107"/>
            <a:ext cx="1383635" cy="190500"/>
          </a:xfrm>
          <a:custGeom>
            <a:avLst/>
            <a:gdLst>
              <a:gd name="connsiteX0" fmla="*/ 1625600 w 1625600"/>
              <a:gd name="connsiteY0" fmla="*/ 0 h 254000"/>
              <a:gd name="connsiteX1" fmla="*/ 1384300 w 1625600"/>
              <a:gd name="connsiteY1" fmla="*/ 254000 h 254000"/>
              <a:gd name="connsiteX2" fmla="*/ 0 w 1625600"/>
              <a:gd name="connsiteY2" fmla="*/ 254000 h 254000"/>
            </a:gdLst>
            <a:ahLst/>
            <a:cxnLst>
              <a:cxn ang="0">
                <a:pos x="connsiteX0" y="connsiteY0"/>
              </a:cxn>
              <a:cxn ang="0">
                <a:pos x="connsiteX1" y="connsiteY1"/>
              </a:cxn>
              <a:cxn ang="0">
                <a:pos x="connsiteX2" y="connsiteY2"/>
              </a:cxn>
            </a:cxnLst>
            <a:rect l="l" t="t" r="r" b="b"/>
            <a:pathLst>
              <a:path w="1625600" h="254000">
                <a:moveTo>
                  <a:pt x="1625600" y="0"/>
                </a:moveTo>
                <a:lnTo>
                  <a:pt x="1384300" y="254000"/>
                </a:lnTo>
                <a:lnTo>
                  <a:pt x="0" y="254000"/>
                </a:lnTo>
              </a:path>
            </a:pathLst>
          </a:custGeom>
          <a:noFill/>
          <a:ln w="15875" cap="rnd">
            <a:solidFill>
              <a:schemeClr val="accent1"/>
            </a:solidFill>
            <a:prstDash val="sysDash"/>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1" name="Freeform 24"/>
          <p:cNvSpPr>
            <a:spLocks noEditPoints="1"/>
          </p:cNvSpPr>
          <p:nvPr/>
        </p:nvSpPr>
        <p:spPr bwMode="auto">
          <a:xfrm flipH="1">
            <a:off x="2003774" y="2725264"/>
            <a:ext cx="462489" cy="492555"/>
          </a:xfrm>
          <a:custGeom>
            <a:avLst/>
            <a:gdLst>
              <a:gd name="T0" fmla="*/ 127 w 358"/>
              <a:gd name="T1" fmla="*/ 292 h 382"/>
              <a:gd name="T2" fmla="*/ 322 w 358"/>
              <a:gd name="T3" fmla="*/ 63 h 382"/>
              <a:gd name="T4" fmla="*/ 333 w 358"/>
              <a:gd name="T5" fmla="*/ 113 h 382"/>
              <a:gd name="T6" fmla="*/ 336 w 358"/>
              <a:gd name="T7" fmla="*/ 178 h 382"/>
              <a:gd name="T8" fmla="*/ 338 w 358"/>
              <a:gd name="T9" fmla="*/ 245 h 382"/>
              <a:gd name="T10" fmla="*/ 321 w 358"/>
              <a:gd name="T11" fmla="*/ 314 h 382"/>
              <a:gd name="T12" fmla="*/ 271 w 358"/>
              <a:gd name="T13" fmla="*/ 382 h 382"/>
              <a:gd name="T14" fmla="*/ 172 w 358"/>
              <a:gd name="T15" fmla="*/ 226 h 382"/>
              <a:gd name="T16" fmla="*/ 123 w 358"/>
              <a:gd name="T17" fmla="*/ 197 h 382"/>
              <a:gd name="T18" fmla="*/ 125 w 358"/>
              <a:gd name="T19" fmla="*/ 208 h 382"/>
              <a:gd name="T20" fmla="*/ 174 w 358"/>
              <a:gd name="T21" fmla="*/ 236 h 382"/>
              <a:gd name="T22" fmla="*/ 172 w 358"/>
              <a:gd name="T23" fmla="*/ 226 h 382"/>
              <a:gd name="T24" fmla="*/ 288 w 358"/>
              <a:gd name="T25" fmla="*/ 136 h 382"/>
              <a:gd name="T26" fmla="*/ 263 w 358"/>
              <a:gd name="T27" fmla="*/ 125 h 382"/>
              <a:gd name="T28" fmla="*/ 171 w 358"/>
              <a:gd name="T29" fmla="*/ 70 h 382"/>
              <a:gd name="T30" fmla="*/ 148 w 358"/>
              <a:gd name="T31" fmla="*/ 54 h 382"/>
              <a:gd name="T32" fmla="*/ 171 w 358"/>
              <a:gd name="T33" fmla="*/ 70 h 382"/>
              <a:gd name="T34" fmla="*/ 204 w 358"/>
              <a:gd name="T35" fmla="*/ 39 h 382"/>
              <a:gd name="T36" fmla="*/ 193 w 358"/>
              <a:gd name="T37" fmla="*/ 64 h 382"/>
              <a:gd name="T38" fmla="*/ 258 w 358"/>
              <a:gd name="T39" fmla="*/ 103 h 382"/>
              <a:gd name="T40" fmla="*/ 274 w 358"/>
              <a:gd name="T41" fmla="*/ 80 h 382"/>
              <a:gd name="T42" fmla="*/ 258 w 358"/>
              <a:gd name="T43" fmla="*/ 103 h 382"/>
              <a:gd name="T44" fmla="*/ 249 w 358"/>
              <a:gd name="T45" fmla="*/ 55 h 382"/>
              <a:gd name="T46" fmla="*/ 226 w 358"/>
              <a:gd name="T47" fmla="*/ 71 h 382"/>
              <a:gd name="T48" fmla="*/ 182 w 358"/>
              <a:gd name="T49" fmla="*/ 209 h 382"/>
              <a:gd name="T50" fmla="*/ 133 w 358"/>
              <a:gd name="T51" fmla="*/ 180 h 382"/>
              <a:gd name="T52" fmla="*/ 135 w 358"/>
              <a:gd name="T53" fmla="*/ 190 h 382"/>
              <a:gd name="T54" fmla="*/ 184 w 358"/>
              <a:gd name="T55" fmla="*/ 219 h 382"/>
              <a:gd name="T56" fmla="*/ 182 w 358"/>
              <a:gd name="T57" fmla="*/ 209 h 382"/>
              <a:gd name="T58" fmla="*/ 157 w 358"/>
              <a:gd name="T59" fmla="*/ 104 h 382"/>
              <a:gd name="T60" fmla="*/ 186 w 358"/>
              <a:gd name="T61" fmla="*/ 195 h 382"/>
              <a:gd name="T62" fmla="*/ 222 w 358"/>
              <a:gd name="T63" fmla="*/ 90 h 382"/>
              <a:gd name="T64" fmla="*/ 136 w 358"/>
              <a:gd name="T65" fmla="*/ 238 h 382"/>
              <a:gd name="T66" fmla="*/ 129 w 358"/>
              <a:gd name="T67" fmla="*/ 21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8" h="382">
                <a:moveTo>
                  <a:pt x="131" y="382"/>
                </a:moveTo>
                <a:cubicBezTo>
                  <a:pt x="135" y="352"/>
                  <a:pt x="135" y="320"/>
                  <a:pt x="127" y="292"/>
                </a:cubicBezTo>
                <a:cubicBezTo>
                  <a:pt x="0" y="220"/>
                  <a:pt x="34"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blipFill dpi="0" rotWithShape="1">
            <a:blip r:embed="rId5" cstate="print">
              <a:extLst>
                <a:ext uri="{28A0092B-C50C-407E-A947-70E740481C1C}">
                  <a14:useLocalDpi xmlns:a14="http://schemas.microsoft.com/office/drawing/2010/main" val="0"/>
                </a:ext>
              </a:extLst>
            </a:blip>
            <a:srcRect/>
            <a:stretch>
              <a:fillRect/>
            </a:stretch>
          </a:blipFill>
          <a:ln w="9525">
            <a:noFill/>
            <a:round/>
          </a:ln>
          <a:effectLst>
            <a:reflection blurRad="6350" stA="52000" endA="300" endPos="35000" dir="5400000" sy="-100000" algn="bl" rotWithShape="0"/>
          </a:effectLst>
        </p:spPr>
        <p:txBody>
          <a:bodyPr vert="horz" wrap="square" lIns="91440" tIns="45720" rIns="91440" bIns="45720" numCol="1" anchor="t" anchorCtr="0" compatLnSpc="1"/>
          <a:lstStyle/>
          <a:p>
            <a:endParaRPr lang="zh-CN" altLang="en-US" sz="1800">
              <a:latin typeface="微软雅黑" panose="020B0503020204020204" pitchFamily="34" charset="-122"/>
              <a:ea typeface="微软雅黑" panose="020B0503020204020204" pitchFamily="34" charset="-122"/>
            </a:endParaRPr>
          </a:p>
        </p:txBody>
      </p:sp>
      <p:sp>
        <p:nvSpPr>
          <p:cNvPr id="82" name="Freeform 25"/>
          <p:cNvSpPr>
            <a:spLocks noEditPoints="1"/>
          </p:cNvSpPr>
          <p:nvPr/>
        </p:nvSpPr>
        <p:spPr bwMode="auto">
          <a:xfrm flipH="1">
            <a:off x="1959414" y="1141633"/>
            <a:ext cx="551210" cy="520173"/>
          </a:xfrm>
          <a:custGeom>
            <a:avLst/>
            <a:gdLst>
              <a:gd name="T0" fmla="*/ 90 w 376"/>
              <a:gd name="T1" fmla="*/ 52 h 355"/>
              <a:gd name="T2" fmla="*/ 37 w 376"/>
              <a:gd name="T3" fmla="*/ 264 h 355"/>
              <a:gd name="T4" fmla="*/ 118 w 376"/>
              <a:gd name="T5" fmla="*/ 310 h 355"/>
              <a:gd name="T6" fmla="*/ 134 w 376"/>
              <a:gd name="T7" fmla="*/ 310 h 355"/>
              <a:gd name="T8" fmla="*/ 215 w 376"/>
              <a:gd name="T9" fmla="*/ 264 h 355"/>
              <a:gd name="T10" fmla="*/ 241 w 376"/>
              <a:gd name="T11" fmla="*/ 310 h 355"/>
              <a:gd name="T12" fmla="*/ 255 w 376"/>
              <a:gd name="T13" fmla="*/ 287 h 355"/>
              <a:gd name="T14" fmla="*/ 358 w 376"/>
              <a:gd name="T15" fmla="*/ 287 h 355"/>
              <a:gd name="T16" fmla="*/ 371 w 376"/>
              <a:gd name="T17" fmla="*/ 310 h 355"/>
              <a:gd name="T18" fmla="*/ 371 w 376"/>
              <a:gd name="T19" fmla="*/ 323 h 355"/>
              <a:gd name="T20" fmla="*/ 358 w 376"/>
              <a:gd name="T21" fmla="*/ 355 h 355"/>
              <a:gd name="T22" fmla="*/ 250 w 376"/>
              <a:gd name="T23" fmla="*/ 323 h 355"/>
              <a:gd name="T24" fmla="*/ 237 w 376"/>
              <a:gd name="T25" fmla="*/ 355 h 355"/>
              <a:gd name="T26" fmla="*/ 131 w 376"/>
              <a:gd name="T27" fmla="*/ 323 h 355"/>
              <a:gd name="T28" fmla="*/ 118 w 376"/>
              <a:gd name="T29" fmla="*/ 355 h 355"/>
              <a:gd name="T30" fmla="*/ 0 w 376"/>
              <a:gd name="T31" fmla="*/ 323 h 355"/>
              <a:gd name="T32" fmla="*/ 14 w 376"/>
              <a:gd name="T33" fmla="*/ 287 h 355"/>
              <a:gd name="T34" fmla="*/ 336 w 376"/>
              <a:gd name="T35" fmla="*/ 248 h 355"/>
              <a:gd name="T36" fmla="*/ 279 w 376"/>
              <a:gd name="T37" fmla="*/ 248 h 355"/>
              <a:gd name="T38" fmla="*/ 215 w 376"/>
              <a:gd name="T39" fmla="*/ 248 h 355"/>
              <a:gd name="T40" fmla="*/ 158 w 376"/>
              <a:gd name="T41" fmla="*/ 248 h 355"/>
              <a:gd name="T42" fmla="*/ 95 w 376"/>
              <a:gd name="T43" fmla="*/ 248 h 355"/>
              <a:gd name="T44" fmla="*/ 38 w 376"/>
              <a:gd name="T45" fmla="*/ 248 h 355"/>
              <a:gd name="T46" fmla="*/ 307 w 376"/>
              <a:gd name="T47" fmla="*/ 147 h 355"/>
              <a:gd name="T48" fmla="*/ 289 w 376"/>
              <a:gd name="T49" fmla="*/ 201 h 355"/>
              <a:gd name="T50" fmla="*/ 201 w 376"/>
              <a:gd name="T51" fmla="*/ 201 h 355"/>
              <a:gd name="T52" fmla="*/ 181 w 376"/>
              <a:gd name="T53" fmla="*/ 147 h 355"/>
              <a:gd name="T54" fmla="*/ 180 w 376"/>
              <a:gd name="T55" fmla="*/ 16 h 355"/>
              <a:gd name="T56" fmla="*/ 161 w 376"/>
              <a:gd name="T57" fmla="*/ 35 h 355"/>
              <a:gd name="T58" fmla="*/ 155 w 376"/>
              <a:gd name="T59" fmla="*/ 67 h 355"/>
              <a:gd name="T60" fmla="*/ 66 w 376"/>
              <a:gd name="T61" fmla="*/ 55 h 355"/>
              <a:gd name="T62" fmla="*/ 66 w 376"/>
              <a:gd name="T63" fmla="*/ 122 h 355"/>
              <a:gd name="T64" fmla="*/ 69 w 376"/>
              <a:gd name="T65" fmla="*/ 122 h 355"/>
              <a:gd name="T66" fmla="*/ 87 w 376"/>
              <a:gd name="T67" fmla="*/ 199 h 355"/>
              <a:gd name="T68" fmla="*/ 91 w 376"/>
              <a:gd name="T69" fmla="*/ 199 h 355"/>
              <a:gd name="T70" fmla="*/ 109 w 376"/>
              <a:gd name="T71" fmla="*/ 132 h 355"/>
              <a:gd name="T72" fmla="*/ 109 w 376"/>
              <a:gd name="T73" fmla="*/ 75 h 355"/>
              <a:gd name="T74" fmla="*/ 155 w 376"/>
              <a:gd name="T75" fmla="*/ 80 h 355"/>
              <a:gd name="T76" fmla="*/ 166 w 376"/>
              <a:gd name="T77" fmla="*/ 120 h 355"/>
              <a:gd name="T78" fmla="*/ 180 w 376"/>
              <a:gd name="T79" fmla="*/ 126 h 355"/>
              <a:gd name="T80" fmla="*/ 317 w 376"/>
              <a:gd name="T81" fmla="*/ 120 h 355"/>
              <a:gd name="T82" fmla="*/ 317 w 376"/>
              <a:gd name="T83" fmla="*/ 21 h 355"/>
              <a:gd name="T84" fmla="*/ 304 w 376"/>
              <a:gd name="T85" fmla="*/ 31 h 355"/>
              <a:gd name="T86" fmla="*/ 308 w 376"/>
              <a:gd name="T87" fmla="*/ 107 h 355"/>
              <a:gd name="T88" fmla="*/ 304 w 376"/>
              <a:gd name="T89" fmla="*/ 111 h 355"/>
              <a:gd name="T90" fmla="*/ 177 w 376"/>
              <a:gd name="T91" fmla="*/ 109 h 355"/>
              <a:gd name="T92" fmla="*/ 238 w 376"/>
              <a:gd name="T93" fmla="*/ 63 h 355"/>
              <a:gd name="T94" fmla="*/ 176 w 376"/>
              <a:gd name="T95" fmla="*/ 35 h 355"/>
              <a:gd name="T96" fmla="*/ 180 w 376"/>
              <a:gd name="T97" fmla="*/ 31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76" h="355">
                <a:moveTo>
                  <a:pt x="90" y="0"/>
                </a:moveTo>
                <a:cubicBezTo>
                  <a:pt x="104" y="0"/>
                  <a:pt x="115" y="12"/>
                  <a:pt x="115" y="26"/>
                </a:cubicBezTo>
                <a:cubicBezTo>
                  <a:pt x="115" y="40"/>
                  <a:pt x="104" y="52"/>
                  <a:pt x="90" y="52"/>
                </a:cubicBezTo>
                <a:cubicBezTo>
                  <a:pt x="75" y="52"/>
                  <a:pt x="64" y="40"/>
                  <a:pt x="64" y="26"/>
                </a:cubicBezTo>
                <a:cubicBezTo>
                  <a:pt x="64" y="12"/>
                  <a:pt x="75" y="0"/>
                  <a:pt x="90" y="0"/>
                </a:cubicBezTo>
                <a:close/>
                <a:moveTo>
                  <a:pt x="37" y="264"/>
                </a:moveTo>
                <a:cubicBezTo>
                  <a:pt x="95" y="264"/>
                  <a:pt x="95" y="264"/>
                  <a:pt x="95" y="264"/>
                </a:cubicBezTo>
                <a:cubicBezTo>
                  <a:pt x="108" y="264"/>
                  <a:pt x="118" y="274"/>
                  <a:pt x="118" y="287"/>
                </a:cubicBezTo>
                <a:cubicBezTo>
                  <a:pt x="118" y="310"/>
                  <a:pt x="118" y="310"/>
                  <a:pt x="118" y="310"/>
                </a:cubicBezTo>
                <a:cubicBezTo>
                  <a:pt x="120" y="310"/>
                  <a:pt x="120" y="310"/>
                  <a:pt x="120" y="310"/>
                </a:cubicBezTo>
                <a:cubicBezTo>
                  <a:pt x="131" y="310"/>
                  <a:pt x="131" y="310"/>
                  <a:pt x="131" y="310"/>
                </a:cubicBezTo>
                <a:cubicBezTo>
                  <a:pt x="134" y="310"/>
                  <a:pt x="134" y="310"/>
                  <a:pt x="134" y="310"/>
                </a:cubicBezTo>
                <a:cubicBezTo>
                  <a:pt x="134" y="287"/>
                  <a:pt x="134" y="287"/>
                  <a:pt x="134" y="287"/>
                </a:cubicBezTo>
                <a:cubicBezTo>
                  <a:pt x="134" y="274"/>
                  <a:pt x="144" y="264"/>
                  <a:pt x="156" y="264"/>
                </a:cubicBezTo>
                <a:cubicBezTo>
                  <a:pt x="215" y="264"/>
                  <a:pt x="215" y="264"/>
                  <a:pt x="215" y="264"/>
                </a:cubicBezTo>
                <a:cubicBezTo>
                  <a:pt x="227" y="264"/>
                  <a:pt x="237" y="274"/>
                  <a:pt x="237" y="287"/>
                </a:cubicBezTo>
                <a:cubicBezTo>
                  <a:pt x="237" y="310"/>
                  <a:pt x="237" y="310"/>
                  <a:pt x="237" y="310"/>
                </a:cubicBezTo>
                <a:cubicBezTo>
                  <a:pt x="241" y="310"/>
                  <a:pt x="241" y="310"/>
                  <a:pt x="241" y="310"/>
                </a:cubicBezTo>
                <a:cubicBezTo>
                  <a:pt x="250" y="310"/>
                  <a:pt x="250" y="310"/>
                  <a:pt x="250" y="310"/>
                </a:cubicBezTo>
                <a:cubicBezTo>
                  <a:pt x="255" y="310"/>
                  <a:pt x="255" y="310"/>
                  <a:pt x="255" y="310"/>
                </a:cubicBezTo>
                <a:cubicBezTo>
                  <a:pt x="255" y="287"/>
                  <a:pt x="255" y="287"/>
                  <a:pt x="255" y="287"/>
                </a:cubicBezTo>
                <a:cubicBezTo>
                  <a:pt x="255" y="274"/>
                  <a:pt x="265" y="264"/>
                  <a:pt x="278" y="264"/>
                </a:cubicBezTo>
                <a:cubicBezTo>
                  <a:pt x="336" y="264"/>
                  <a:pt x="336" y="264"/>
                  <a:pt x="336" y="264"/>
                </a:cubicBezTo>
                <a:cubicBezTo>
                  <a:pt x="348" y="264"/>
                  <a:pt x="358" y="274"/>
                  <a:pt x="358" y="287"/>
                </a:cubicBezTo>
                <a:cubicBezTo>
                  <a:pt x="358" y="310"/>
                  <a:pt x="358" y="310"/>
                  <a:pt x="358" y="310"/>
                </a:cubicBezTo>
                <a:cubicBezTo>
                  <a:pt x="362" y="310"/>
                  <a:pt x="362" y="310"/>
                  <a:pt x="362" y="310"/>
                </a:cubicBezTo>
                <a:cubicBezTo>
                  <a:pt x="371" y="310"/>
                  <a:pt x="371" y="310"/>
                  <a:pt x="371" y="310"/>
                </a:cubicBezTo>
                <a:cubicBezTo>
                  <a:pt x="376" y="310"/>
                  <a:pt x="376" y="310"/>
                  <a:pt x="376" y="310"/>
                </a:cubicBezTo>
                <a:cubicBezTo>
                  <a:pt x="376" y="323"/>
                  <a:pt x="376" y="323"/>
                  <a:pt x="376" y="323"/>
                </a:cubicBezTo>
                <a:cubicBezTo>
                  <a:pt x="371" y="323"/>
                  <a:pt x="371" y="323"/>
                  <a:pt x="371" y="323"/>
                </a:cubicBezTo>
                <a:cubicBezTo>
                  <a:pt x="362" y="323"/>
                  <a:pt x="362" y="323"/>
                  <a:pt x="362" y="323"/>
                </a:cubicBezTo>
                <a:cubicBezTo>
                  <a:pt x="358" y="323"/>
                  <a:pt x="358" y="323"/>
                  <a:pt x="358" y="323"/>
                </a:cubicBezTo>
                <a:cubicBezTo>
                  <a:pt x="358" y="355"/>
                  <a:pt x="358" y="355"/>
                  <a:pt x="358" y="355"/>
                </a:cubicBezTo>
                <a:cubicBezTo>
                  <a:pt x="255" y="355"/>
                  <a:pt x="255" y="355"/>
                  <a:pt x="255" y="355"/>
                </a:cubicBezTo>
                <a:cubicBezTo>
                  <a:pt x="255" y="323"/>
                  <a:pt x="255" y="323"/>
                  <a:pt x="255" y="323"/>
                </a:cubicBezTo>
                <a:cubicBezTo>
                  <a:pt x="250" y="323"/>
                  <a:pt x="250" y="323"/>
                  <a:pt x="250" y="323"/>
                </a:cubicBezTo>
                <a:cubicBezTo>
                  <a:pt x="241" y="323"/>
                  <a:pt x="241" y="323"/>
                  <a:pt x="241" y="323"/>
                </a:cubicBezTo>
                <a:cubicBezTo>
                  <a:pt x="237" y="323"/>
                  <a:pt x="237" y="323"/>
                  <a:pt x="237" y="323"/>
                </a:cubicBezTo>
                <a:cubicBezTo>
                  <a:pt x="237" y="355"/>
                  <a:pt x="237" y="355"/>
                  <a:pt x="237" y="355"/>
                </a:cubicBezTo>
                <a:cubicBezTo>
                  <a:pt x="134" y="355"/>
                  <a:pt x="134" y="355"/>
                  <a:pt x="134" y="355"/>
                </a:cubicBezTo>
                <a:cubicBezTo>
                  <a:pt x="134" y="323"/>
                  <a:pt x="134" y="323"/>
                  <a:pt x="134" y="323"/>
                </a:cubicBezTo>
                <a:cubicBezTo>
                  <a:pt x="131" y="323"/>
                  <a:pt x="131" y="323"/>
                  <a:pt x="131" y="323"/>
                </a:cubicBezTo>
                <a:cubicBezTo>
                  <a:pt x="120" y="323"/>
                  <a:pt x="120" y="323"/>
                  <a:pt x="120" y="323"/>
                </a:cubicBezTo>
                <a:cubicBezTo>
                  <a:pt x="118" y="323"/>
                  <a:pt x="118" y="323"/>
                  <a:pt x="118" y="323"/>
                </a:cubicBezTo>
                <a:cubicBezTo>
                  <a:pt x="118" y="355"/>
                  <a:pt x="118" y="355"/>
                  <a:pt x="118" y="355"/>
                </a:cubicBezTo>
                <a:cubicBezTo>
                  <a:pt x="14" y="355"/>
                  <a:pt x="14" y="355"/>
                  <a:pt x="14" y="355"/>
                </a:cubicBezTo>
                <a:cubicBezTo>
                  <a:pt x="14" y="323"/>
                  <a:pt x="14" y="323"/>
                  <a:pt x="14" y="323"/>
                </a:cubicBezTo>
                <a:cubicBezTo>
                  <a:pt x="0" y="323"/>
                  <a:pt x="0" y="323"/>
                  <a:pt x="0" y="323"/>
                </a:cubicBezTo>
                <a:cubicBezTo>
                  <a:pt x="0" y="310"/>
                  <a:pt x="0" y="310"/>
                  <a:pt x="0" y="310"/>
                </a:cubicBezTo>
                <a:cubicBezTo>
                  <a:pt x="14" y="310"/>
                  <a:pt x="14" y="310"/>
                  <a:pt x="14" y="310"/>
                </a:cubicBezTo>
                <a:cubicBezTo>
                  <a:pt x="14" y="287"/>
                  <a:pt x="14" y="287"/>
                  <a:pt x="14" y="287"/>
                </a:cubicBezTo>
                <a:cubicBezTo>
                  <a:pt x="14" y="274"/>
                  <a:pt x="24" y="264"/>
                  <a:pt x="37" y="264"/>
                </a:cubicBezTo>
                <a:close/>
                <a:moveTo>
                  <a:pt x="307" y="220"/>
                </a:moveTo>
                <a:cubicBezTo>
                  <a:pt x="323" y="220"/>
                  <a:pt x="336" y="232"/>
                  <a:pt x="336" y="248"/>
                </a:cubicBezTo>
                <a:cubicBezTo>
                  <a:pt x="336" y="251"/>
                  <a:pt x="335" y="255"/>
                  <a:pt x="334" y="258"/>
                </a:cubicBezTo>
                <a:cubicBezTo>
                  <a:pt x="281" y="258"/>
                  <a:pt x="281" y="258"/>
                  <a:pt x="281" y="258"/>
                </a:cubicBezTo>
                <a:cubicBezTo>
                  <a:pt x="280" y="255"/>
                  <a:pt x="279" y="251"/>
                  <a:pt x="279" y="248"/>
                </a:cubicBezTo>
                <a:cubicBezTo>
                  <a:pt x="279" y="232"/>
                  <a:pt x="292" y="220"/>
                  <a:pt x="307" y="220"/>
                </a:cubicBezTo>
                <a:close/>
                <a:moveTo>
                  <a:pt x="186" y="220"/>
                </a:moveTo>
                <a:cubicBezTo>
                  <a:pt x="202" y="220"/>
                  <a:pt x="215" y="232"/>
                  <a:pt x="215" y="248"/>
                </a:cubicBezTo>
                <a:cubicBezTo>
                  <a:pt x="215" y="251"/>
                  <a:pt x="214" y="255"/>
                  <a:pt x="213" y="258"/>
                </a:cubicBezTo>
                <a:cubicBezTo>
                  <a:pt x="160" y="258"/>
                  <a:pt x="160" y="258"/>
                  <a:pt x="160" y="258"/>
                </a:cubicBezTo>
                <a:cubicBezTo>
                  <a:pt x="159" y="255"/>
                  <a:pt x="158" y="251"/>
                  <a:pt x="158" y="248"/>
                </a:cubicBezTo>
                <a:cubicBezTo>
                  <a:pt x="158" y="232"/>
                  <a:pt x="171" y="220"/>
                  <a:pt x="186" y="220"/>
                </a:cubicBezTo>
                <a:close/>
                <a:moveTo>
                  <a:pt x="67" y="220"/>
                </a:moveTo>
                <a:cubicBezTo>
                  <a:pt x="82" y="220"/>
                  <a:pt x="95" y="232"/>
                  <a:pt x="95" y="248"/>
                </a:cubicBezTo>
                <a:cubicBezTo>
                  <a:pt x="95" y="251"/>
                  <a:pt x="94" y="255"/>
                  <a:pt x="93" y="258"/>
                </a:cubicBezTo>
                <a:cubicBezTo>
                  <a:pt x="40" y="258"/>
                  <a:pt x="40" y="258"/>
                  <a:pt x="40" y="258"/>
                </a:cubicBezTo>
                <a:cubicBezTo>
                  <a:pt x="39" y="255"/>
                  <a:pt x="38" y="251"/>
                  <a:pt x="38" y="248"/>
                </a:cubicBezTo>
                <a:cubicBezTo>
                  <a:pt x="38" y="232"/>
                  <a:pt x="51" y="220"/>
                  <a:pt x="67" y="220"/>
                </a:cubicBezTo>
                <a:close/>
                <a:moveTo>
                  <a:pt x="307" y="130"/>
                </a:moveTo>
                <a:cubicBezTo>
                  <a:pt x="307" y="147"/>
                  <a:pt x="307" y="147"/>
                  <a:pt x="307" y="147"/>
                </a:cubicBezTo>
                <a:cubicBezTo>
                  <a:pt x="293" y="147"/>
                  <a:pt x="293" y="147"/>
                  <a:pt x="293" y="147"/>
                </a:cubicBezTo>
                <a:cubicBezTo>
                  <a:pt x="308" y="201"/>
                  <a:pt x="308" y="201"/>
                  <a:pt x="308" y="201"/>
                </a:cubicBezTo>
                <a:cubicBezTo>
                  <a:pt x="289" y="201"/>
                  <a:pt x="289" y="201"/>
                  <a:pt x="289" y="201"/>
                </a:cubicBezTo>
                <a:cubicBezTo>
                  <a:pt x="273" y="147"/>
                  <a:pt x="273" y="147"/>
                  <a:pt x="273" y="147"/>
                </a:cubicBezTo>
                <a:cubicBezTo>
                  <a:pt x="216" y="147"/>
                  <a:pt x="216" y="147"/>
                  <a:pt x="216" y="147"/>
                </a:cubicBezTo>
                <a:cubicBezTo>
                  <a:pt x="201" y="201"/>
                  <a:pt x="201" y="201"/>
                  <a:pt x="201" y="201"/>
                </a:cubicBezTo>
                <a:cubicBezTo>
                  <a:pt x="181" y="201"/>
                  <a:pt x="181" y="201"/>
                  <a:pt x="181" y="201"/>
                </a:cubicBezTo>
                <a:cubicBezTo>
                  <a:pt x="197" y="147"/>
                  <a:pt x="197" y="147"/>
                  <a:pt x="197" y="147"/>
                </a:cubicBezTo>
                <a:cubicBezTo>
                  <a:pt x="181" y="147"/>
                  <a:pt x="181" y="147"/>
                  <a:pt x="181" y="147"/>
                </a:cubicBezTo>
                <a:cubicBezTo>
                  <a:pt x="181" y="130"/>
                  <a:pt x="181" y="130"/>
                  <a:pt x="181" y="130"/>
                </a:cubicBezTo>
                <a:cubicBezTo>
                  <a:pt x="307" y="130"/>
                  <a:pt x="307" y="130"/>
                  <a:pt x="307" y="130"/>
                </a:cubicBezTo>
                <a:close/>
                <a:moveTo>
                  <a:pt x="180" y="16"/>
                </a:moveTo>
                <a:cubicBezTo>
                  <a:pt x="175" y="16"/>
                  <a:pt x="170" y="18"/>
                  <a:pt x="166" y="21"/>
                </a:cubicBezTo>
                <a:cubicBezTo>
                  <a:pt x="166" y="21"/>
                  <a:pt x="166" y="21"/>
                  <a:pt x="166" y="21"/>
                </a:cubicBezTo>
                <a:cubicBezTo>
                  <a:pt x="163" y="25"/>
                  <a:pt x="161" y="30"/>
                  <a:pt x="161" y="35"/>
                </a:cubicBezTo>
                <a:cubicBezTo>
                  <a:pt x="161" y="72"/>
                  <a:pt x="161" y="72"/>
                  <a:pt x="161" y="72"/>
                </a:cubicBezTo>
                <a:cubicBezTo>
                  <a:pt x="155" y="73"/>
                  <a:pt x="155" y="73"/>
                  <a:pt x="155" y="73"/>
                </a:cubicBezTo>
                <a:cubicBezTo>
                  <a:pt x="155" y="67"/>
                  <a:pt x="155" y="67"/>
                  <a:pt x="155" y="67"/>
                </a:cubicBezTo>
                <a:cubicBezTo>
                  <a:pt x="128" y="67"/>
                  <a:pt x="128" y="67"/>
                  <a:pt x="128" y="67"/>
                </a:cubicBezTo>
                <a:cubicBezTo>
                  <a:pt x="109" y="55"/>
                  <a:pt x="109" y="55"/>
                  <a:pt x="109" y="55"/>
                </a:cubicBezTo>
                <a:cubicBezTo>
                  <a:pt x="63" y="55"/>
                  <a:pt x="117" y="55"/>
                  <a:pt x="66" y="55"/>
                </a:cubicBezTo>
                <a:cubicBezTo>
                  <a:pt x="57" y="55"/>
                  <a:pt x="50" y="63"/>
                  <a:pt x="50" y="71"/>
                </a:cubicBezTo>
                <a:cubicBezTo>
                  <a:pt x="50" y="122"/>
                  <a:pt x="50" y="122"/>
                  <a:pt x="50" y="122"/>
                </a:cubicBezTo>
                <a:cubicBezTo>
                  <a:pt x="66" y="122"/>
                  <a:pt x="66" y="122"/>
                  <a:pt x="66" y="122"/>
                </a:cubicBezTo>
                <a:cubicBezTo>
                  <a:pt x="66" y="85"/>
                  <a:pt x="66" y="85"/>
                  <a:pt x="66" y="85"/>
                </a:cubicBezTo>
                <a:cubicBezTo>
                  <a:pt x="69" y="85"/>
                  <a:pt x="69" y="85"/>
                  <a:pt x="69" y="85"/>
                </a:cubicBezTo>
                <a:cubicBezTo>
                  <a:pt x="69" y="122"/>
                  <a:pt x="69" y="122"/>
                  <a:pt x="69" y="122"/>
                </a:cubicBezTo>
                <a:cubicBezTo>
                  <a:pt x="69" y="132"/>
                  <a:pt x="69" y="132"/>
                  <a:pt x="69" y="132"/>
                </a:cubicBezTo>
                <a:cubicBezTo>
                  <a:pt x="69" y="199"/>
                  <a:pt x="69" y="199"/>
                  <a:pt x="69" y="199"/>
                </a:cubicBezTo>
                <a:cubicBezTo>
                  <a:pt x="87" y="199"/>
                  <a:pt x="87" y="199"/>
                  <a:pt x="87" y="199"/>
                </a:cubicBezTo>
                <a:cubicBezTo>
                  <a:pt x="87" y="143"/>
                  <a:pt x="87" y="143"/>
                  <a:pt x="87" y="143"/>
                </a:cubicBezTo>
                <a:cubicBezTo>
                  <a:pt x="91" y="143"/>
                  <a:pt x="91" y="143"/>
                  <a:pt x="91" y="143"/>
                </a:cubicBezTo>
                <a:cubicBezTo>
                  <a:pt x="91" y="199"/>
                  <a:pt x="91" y="199"/>
                  <a:pt x="91" y="199"/>
                </a:cubicBezTo>
                <a:cubicBezTo>
                  <a:pt x="109" y="199"/>
                  <a:pt x="109" y="199"/>
                  <a:pt x="109" y="199"/>
                </a:cubicBezTo>
                <a:cubicBezTo>
                  <a:pt x="109" y="189"/>
                  <a:pt x="109" y="189"/>
                  <a:pt x="109" y="189"/>
                </a:cubicBezTo>
                <a:cubicBezTo>
                  <a:pt x="109" y="132"/>
                  <a:pt x="109" y="132"/>
                  <a:pt x="109" y="132"/>
                </a:cubicBezTo>
                <a:cubicBezTo>
                  <a:pt x="109" y="122"/>
                  <a:pt x="109" y="122"/>
                  <a:pt x="109" y="122"/>
                </a:cubicBezTo>
                <a:cubicBezTo>
                  <a:pt x="109" y="85"/>
                  <a:pt x="109" y="85"/>
                  <a:pt x="109" y="85"/>
                </a:cubicBezTo>
                <a:cubicBezTo>
                  <a:pt x="109" y="75"/>
                  <a:pt x="109" y="75"/>
                  <a:pt x="109" y="75"/>
                </a:cubicBezTo>
                <a:cubicBezTo>
                  <a:pt x="128" y="85"/>
                  <a:pt x="128" y="85"/>
                  <a:pt x="128" y="85"/>
                </a:cubicBezTo>
                <a:cubicBezTo>
                  <a:pt x="155" y="85"/>
                  <a:pt x="155" y="85"/>
                  <a:pt x="155" y="85"/>
                </a:cubicBezTo>
                <a:cubicBezTo>
                  <a:pt x="155" y="80"/>
                  <a:pt x="155" y="80"/>
                  <a:pt x="155" y="80"/>
                </a:cubicBezTo>
                <a:cubicBezTo>
                  <a:pt x="161" y="79"/>
                  <a:pt x="161" y="79"/>
                  <a:pt x="161" y="79"/>
                </a:cubicBezTo>
                <a:cubicBezTo>
                  <a:pt x="161" y="107"/>
                  <a:pt x="161" y="107"/>
                  <a:pt x="161" y="107"/>
                </a:cubicBezTo>
                <a:cubicBezTo>
                  <a:pt x="161" y="112"/>
                  <a:pt x="163" y="117"/>
                  <a:pt x="166" y="120"/>
                </a:cubicBezTo>
                <a:cubicBezTo>
                  <a:pt x="166" y="120"/>
                  <a:pt x="166" y="120"/>
                  <a:pt x="166" y="120"/>
                </a:cubicBezTo>
                <a:cubicBezTo>
                  <a:pt x="166" y="120"/>
                  <a:pt x="166" y="120"/>
                  <a:pt x="166" y="120"/>
                </a:cubicBezTo>
                <a:cubicBezTo>
                  <a:pt x="170" y="124"/>
                  <a:pt x="175" y="126"/>
                  <a:pt x="180" y="126"/>
                </a:cubicBezTo>
                <a:cubicBezTo>
                  <a:pt x="304" y="126"/>
                  <a:pt x="304" y="126"/>
                  <a:pt x="304" y="126"/>
                </a:cubicBezTo>
                <a:cubicBezTo>
                  <a:pt x="309" y="126"/>
                  <a:pt x="314" y="124"/>
                  <a:pt x="317" y="120"/>
                </a:cubicBezTo>
                <a:cubicBezTo>
                  <a:pt x="317" y="120"/>
                  <a:pt x="317" y="120"/>
                  <a:pt x="317" y="120"/>
                </a:cubicBezTo>
                <a:cubicBezTo>
                  <a:pt x="321" y="117"/>
                  <a:pt x="323" y="112"/>
                  <a:pt x="323" y="107"/>
                </a:cubicBezTo>
                <a:cubicBezTo>
                  <a:pt x="323" y="35"/>
                  <a:pt x="323" y="35"/>
                  <a:pt x="323" y="35"/>
                </a:cubicBezTo>
                <a:cubicBezTo>
                  <a:pt x="323" y="30"/>
                  <a:pt x="321" y="25"/>
                  <a:pt x="317" y="21"/>
                </a:cubicBezTo>
                <a:cubicBezTo>
                  <a:pt x="314" y="18"/>
                  <a:pt x="309" y="16"/>
                  <a:pt x="304" y="16"/>
                </a:cubicBezTo>
                <a:cubicBezTo>
                  <a:pt x="180" y="16"/>
                  <a:pt x="180" y="16"/>
                  <a:pt x="180" y="16"/>
                </a:cubicBezTo>
                <a:close/>
                <a:moveTo>
                  <a:pt x="304" y="31"/>
                </a:moveTo>
                <a:cubicBezTo>
                  <a:pt x="305" y="31"/>
                  <a:pt x="306" y="31"/>
                  <a:pt x="307" y="32"/>
                </a:cubicBezTo>
                <a:cubicBezTo>
                  <a:pt x="307" y="33"/>
                  <a:pt x="308" y="34"/>
                  <a:pt x="308" y="35"/>
                </a:cubicBezTo>
                <a:cubicBezTo>
                  <a:pt x="308" y="107"/>
                  <a:pt x="308" y="107"/>
                  <a:pt x="308" y="107"/>
                </a:cubicBezTo>
                <a:cubicBezTo>
                  <a:pt x="308" y="108"/>
                  <a:pt x="307" y="109"/>
                  <a:pt x="307" y="109"/>
                </a:cubicBezTo>
                <a:cubicBezTo>
                  <a:pt x="307" y="110"/>
                  <a:pt x="307" y="110"/>
                  <a:pt x="307" y="110"/>
                </a:cubicBezTo>
                <a:cubicBezTo>
                  <a:pt x="306" y="110"/>
                  <a:pt x="305" y="111"/>
                  <a:pt x="304" y="111"/>
                </a:cubicBezTo>
                <a:cubicBezTo>
                  <a:pt x="180" y="111"/>
                  <a:pt x="180" y="111"/>
                  <a:pt x="180" y="111"/>
                </a:cubicBezTo>
                <a:cubicBezTo>
                  <a:pt x="179" y="111"/>
                  <a:pt x="178" y="110"/>
                  <a:pt x="177" y="110"/>
                </a:cubicBezTo>
                <a:cubicBezTo>
                  <a:pt x="177" y="109"/>
                  <a:pt x="177" y="109"/>
                  <a:pt x="177" y="109"/>
                </a:cubicBezTo>
                <a:cubicBezTo>
                  <a:pt x="176" y="109"/>
                  <a:pt x="176" y="108"/>
                  <a:pt x="176" y="107"/>
                </a:cubicBezTo>
                <a:cubicBezTo>
                  <a:pt x="176" y="76"/>
                  <a:pt x="176" y="76"/>
                  <a:pt x="176" y="76"/>
                </a:cubicBezTo>
                <a:cubicBezTo>
                  <a:pt x="238" y="63"/>
                  <a:pt x="238" y="63"/>
                  <a:pt x="238" y="63"/>
                </a:cubicBezTo>
                <a:cubicBezTo>
                  <a:pt x="237" y="62"/>
                  <a:pt x="237" y="62"/>
                  <a:pt x="237" y="62"/>
                </a:cubicBezTo>
                <a:cubicBezTo>
                  <a:pt x="176" y="70"/>
                  <a:pt x="176" y="70"/>
                  <a:pt x="176" y="70"/>
                </a:cubicBezTo>
                <a:cubicBezTo>
                  <a:pt x="176" y="35"/>
                  <a:pt x="176" y="35"/>
                  <a:pt x="176" y="35"/>
                </a:cubicBezTo>
                <a:cubicBezTo>
                  <a:pt x="176" y="34"/>
                  <a:pt x="176" y="33"/>
                  <a:pt x="177" y="32"/>
                </a:cubicBezTo>
                <a:cubicBezTo>
                  <a:pt x="177" y="32"/>
                  <a:pt x="177" y="32"/>
                  <a:pt x="177" y="32"/>
                </a:cubicBezTo>
                <a:cubicBezTo>
                  <a:pt x="178" y="31"/>
                  <a:pt x="179" y="31"/>
                  <a:pt x="180" y="31"/>
                </a:cubicBezTo>
                <a:lnTo>
                  <a:pt x="304" y="31"/>
                </a:lnTo>
                <a:close/>
              </a:path>
            </a:pathLst>
          </a:custGeom>
          <a:blipFill dpi="0" rotWithShape="1">
            <a:blip r:embed="rId3" cstate="print">
              <a:extLst>
                <a:ext uri="{28A0092B-C50C-407E-A947-70E740481C1C}">
                  <a14:useLocalDpi xmlns:a14="http://schemas.microsoft.com/office/drawing/2010/main" val="0"/>
                </a:ext>
              </a:extLst>
            </a:blip>
            <a:srcRect/>
            <a:stretch>
              <a:fillRect/>
            </a:stretch>
          </a:blipFill>
          <a:ln w="9525">
            <a:noFill/>
            <a:round/>
          </a:ln>
          <a:effectLst>
            <a:reflection blurRad="6350" stA="52000" endA="300" endPos="35000" dir="5400000" sy="-100000" algn="bl" rotWithShape="0"/>
          </a:effectLst>
        </p:spPr>
        <p:txBody>
          <a:bodyPr vert="horz" wrap="square" lIns="91440" tIns="45720" rIns="91440" bIns="45720" numCol="1" anchor="t" anchorCtr="0" compatLnSpc="1"/>
          <a:lstStyle/>
          <a:p>
            <a:endParaRPr lang="zh-CN" altLang="en-US" sz="1800">
              <a:latin typeface="微软雅黑" panose="020B0503020204020204" pitchFamily="34" charset="-122"/>
              <a:ea typeface="微软雅黑" panose="020B0503020204020204" pitchFamily="34" charset="-122"/>
            </a:endParaRPr>
          </a:p>
        </p:txBody>
      </p:sp>
      <p:sp>
        <p:nvSpPr>
          <p:cNvPr id="84" name="Freeform 48"/>
          <p:cNvSpPr>
            <a:spLocks noEditPoints="1"/>
          </p:cNvSpPr>
          <p:nvPr/>
        </p:nvSpPr>
        <p:spPr bwMode="auto">
          <a:xfrm>
            <a:off x="6397165" y="1265875"/>
            <a:ext cx="538130" cy="441626"/>
          </a:xfrm>
          <a:custGeom>
            <a:avLst/>
            <a:gdLst>
              <a:gd name="T0" fmla="*/ 33 w 139"/>
              <a:gd name="T1" fmla="*/ 79 h 114"/>
              <a:gd name="T2" fmla="*/ 49 w 139"/>
              <a:gd name="T3" fmla="*/ 87 h 114"/>
              <a:gd name="T4" fmla="*/ 0 w 139"/>
              <a:gd name="T5" fmla="*/ 105 h 114"/>
              <a:gd name="T6" fmla="*/ 18 w 139"/>
              <a:gd name="T7" fmla="*/ 85 h 114"/>
              <a:gd name="T8" fmla="*/ 14 w 139"/>
              <a:gd name="T9" fmla="*/ 72 h 114"/>
              <a:gd name="T10" fmla="*/ 13 w 139"/>
              <a:gd name="T11" fmla="*/ 45 h 114"/>
              <a:gd name="T12" fmla="*/ 44 w 139"/>
              <a:gd name="T13" fmla="*/ 72 h 114"/>
              <a:gd name="T14" fmla="*/ 87 w 139"/>
              <a:gd name="T15" fmla="*/ 40 h 114"/>
              <a:gd name="T16" fmla="*/ 98 w 139"/>
              <a:gd name="T17" fmla="*/ 39 h 114"/>
              <a:gd name="T18" fmla="*/ 96 w 139"/>
              <a:gd name="T19" fmla="*/ 28 h 114"/>
              <a:gd name="T20" fmla="*/ 93 w 139"/>
              <a:gd name="T21" fmla="*/ 21 h 114"/>
              <a:gd name="T22" fmla="*/ 94 w 139"/>
              <a:gd name="T23" fmla="*/ 20 h 114"/>
              <a:gd name="T24" fmla="*/ 97 w 139"/>
              <a:gd name="T25" fmla="*/ 5 h 114"/>
              <a:gd name="T26" fmla="*/ 123 w 139"/>
              <a:gd name="T27" fmla="*/ 19 h 114"/>
              <a:gd name="T28" fmla="*/ 124 w 139"/>
              <a:gd name="T29" fmla="*/ 20 h 114"/>
              <a:gd name="T30" fmla="*/ 123 w 139"/>
              <a:gd name="T31" fmla="*/ 25 h 114"/>
              <a:gd name="T32" fmla="*/ 118 w 139"/>
              <a:gd name="T33" fmla="*/ 34 h 114"/>
              <a:gd name="T34" fmla="*/ 124 w 139"/>
              <a:gd name="T35" fmla="*/ 40 h 114"/>
              <a:gd name="T36" fmla="*/ 139 w 139"/>
              <a:gd name="T37" fmla="*/ 66 h 114"/>
              <a:gd name="T38" fmla="*/ 87 w 139"/>
              <a:gd name="T39" fmla="*/ 40 h 114"/>
              <a:gd name="T40" fmla="*/ 106 w 139"/>
              <a:gd name="T41" fmla="*/ 44 h 114"/>
              <a:gd name="T42" fmla="*/ 104 w 139"/>
              <a:gd name="T43" fmla="*/ 62 h 114"/>
              <a:gd name="T44" fmla="*/ 109 w 139"/>
              <a:gd name="T45" fmla="*/ 66 h 114"/>
              <a:gd name="T46" fmla="*/ 110 w 139"/>
              <a:gd name="T47" fmla="*/ 66 h 114"/>
              <a:gd name="T48" fmla="*/ 115 w 139"/>
              <a:gd name="T49" fmla="*/ 62 h 114"/>
              <a:gd name="T50" fmla="*/ 113 w 139"/>
              <a:gd name="T51" fmla="*/ 44 h 114"/>
              <a:gd name="T52" fmla="*/ 110 w 139"/>
              <a:gd name="T53" fmla="*/ 41 h 114"/>
              <a:gd name="T54" fmla="*/ 68 w 139"/>
              <a:gd name="T55" fmla="*/ 114 h 114"/>
              <a:gd name="T56" fmla="*/ 88 w 139"/>
              <a:gd name="T57" fmla="*/ 83 h 114"/>
              <a:gd name="T58" fmla="*/ 110 w 139"/>
              <a:gd name="T59" fmla="*/ 85 h 114"/>
              <a:gd name="T60" fmla="*/ 117 w 139"/>
              <a:gd name="T61" fmla="*/ 80 h 114"/>
              <a:gd name="T62" fmla="*/ 73 w 139"/>
              <a:gd name="T63" fmla="*/ 106 h 114"/>
              <a:gd name="T64" fmla="*/ 72 w 139"/>
              <a:gd name="T65" fmla="*/ 1 h 114"/>
              <a:gd name="T66" fmla="*/ 28 w 139"/>
              <a:gd name="T67" fmla="*/ 19 h 114"/>
              <a:gd name="T68" fmla="*/ 27 w 139"/>
              <a:gd name="T69" fmla="*/ 37 h 114"/>
              <a:gd name="T70" fmla="*/ 58 w 139"/>
              <a:gd name="T71" fmla="*/ 23 h 114"/>
              <a:gd name="T72" fmla="*/ 83 w 139"/>
              <a:gd name="T73"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 h="114">
                <a:moveTo>
                  <a:pt x="39" y="72"/>
                </a:moveTo>
                <a:cubicBezTo>
                  <a:pt x="37" y="75"/>
                  <a:pt x="35" y="77"/>
                  <a:pt x="33" y="79"/>
                </a:cubicBezTo>
                <a:cubicBezTo>
                  <a:pt x="33" y="82"/>
                  <a:pt x="34" y="83"/>
                  <a:pt x="35" y="85"/>
                </a:cubicBezTo>
                <a:cubicBezTo>
                  <a:pt x="36" y="85"/>
                  <a:pt x="48" y="85"/>
                  <a:pt x="49" y="87"/>
                </a:cubicBezTo>
                <a:cubicBezTo>
                  <a:pt x="53" y="92"/>
                  <a:pt x="53" y="101"/>
                  <a:pt x="52" y="105"/>
                </a:cubicBezTo>
                <a:cubicBezTo>
                  <a:pt x="40" y="111"/>
                  <a:pt x="13" y="111"/>
                  <a:pt x="0" y="105"/>
                </a:cubicBezTo>
                <a:cubicBezTo>
                  <a:pt x="0" y="101"/>
                  <a:pt x="0" y="92"/>
                  <a:pt x="4" y="87"/>
                </a:cubicBezTo>
                <a:cubicBezTo>
                  <a:pt x="5" y="85"/>
                  <a:pt x="16" y="85"/>
                  <a:pt x="18" y="85"/>
                </a:cubicBezTo>
                <a:cubicBezTo>
                  <a:pt x="19" y="83"/>
                  <a:pt x="19" y="81"/>
                  <a:pt x="19" y="79"/>
                </a:cubicBezTo>
                <a:cubicBezTo>
                  <a:pt x="17" y="77"/>
                  <a:pt x="15" y="75"/>
                  <a:pt x="14" y="72"/>
                </a:cubicBezTo>
                <a:cubicBezTo>
                  <a:pt x="12" y="72"/>
                  <a:pt x="9" y="72"/>
                  <a:pt x="8" y="72"/>
                </a:cubicBezTo>
                <a:cubicBezTo>
                  <a:pt x="7" y="62"/>
                  <a:pt x="9" y="48"/>
                  <a:pt x="13" y="45"/>
                </a:cubicBezTo>
                <a:cubicBezTo>
                  <a:pt x="19" y="40"/>
                  <a:pt x="33" y="40"/>
                  <a:pt x="39" y="44"/>
                </a:cubicBezTo>
                <a:cubicBezTo>
                  <a:pt x="43" y="47"/>
                  <a:pt x="46" y="63"/>
                  <a:pt x="44" y="72"/>
                </a:cubicBezTo>
                <a:cubicBezTo>
                  <a:pt x="44" y="72"/>
                  <a:pt x="39" y="72"/>
                  <a:pt x="39" y="72"/>
                </a:cubicBezTo>
                <a:close/>
                <a:moveTo>
                  <a:pt x="87" y="40"/>
                </a:moveTo>
                <a:cubicBezTo>
                  <a:pt x="89" y="40"/>
                  <a:pt x="92" y="40"/>
                  <a:pt x="94" y="40"/>
                </a:cubicBezTo>
                <a:cubicBezTo>
                  <a:pt x="96" y="41"/>
                  <a:pt x="97" y="40"/>
                  <a:pt x="98" y="39"/>
                </a:cubicBezTo>
                <a:cubicBezTo>
                  <a:pt x="99" y="38"/>
                  <a:pt x="99" y="36"/>
                  <a:pt x="100" y="34"/>
                </a:cubicBezTo>
                <a:cubicBezTo>
                  <a:pt x="98" y="32"/>
                  <a:pt x="97" y="30"/>
                  <a:pt x="96" y="28"/>
                </a:cubicBezTo>
                <a:cubicBezTo>
                  <a:pt x="95" y="27"/>
                  <a:pt x="94" y="26"/>
                  <a:pt x="94" y="25"/>
                </a:cubicBezTo>
                <a:cubicBezTo>
                  <a:pt x="94" y="24"/>
                  <a:pt x="93" y="22"/>
                  <a:pt x="93" y="21"/>
                </a:cubicBezTo>
                <a:cubicBezTo>
                  <a:pt x="93" y="20"/>
                  <a:pt x="93" y="20"/>
                  <a:pt x="93" y="20"/>
                </a:cubicBezTo>
                <a:cubicBezTo>
                  <a:pt x="94" y="20"/>
                  <a:pt x="94" y="20"/>
                  <a:pt x="94" y="20"/>
                </a:cubicBezTo>
                <a:cubicBezTo>
                  <a:pt x="94" y="20"/>
                  <a:pt x="94" y="19"/>
                  <a:pt x="94" y="19"/>
                </a:cubicBezTo>
                <a:cubicBezTo>
                  <a:pt x="93" y="11"/>
                  <a:pt x="94" y="8"/>
                  <a:pt x="97" y="5"/>
                </a:cubicBezTo>
                <a:cubicBezTo>
                  <a:pt x="103" y="0"/>
                  <a:pt x="113" y="0"/>
                  <a:pt x="119" y="4"/>
                </a:cubicBezTo>
                <a:cubicBezTo>
                  <a:pt x="123" y="7"/>
                  <a:pt x="124" y="12"/>
                  <a:pt x="123" y="19"/>
                </a:cubicBezTo>
                <a:cubicBezTo>
                  <a:pt x="123" y="19"/>
                  <a:pt x="123" y="19"/>
                  <a:pt x="123" y="20"/>
                </a:cubicBezTo>
                <a:cubicBezTo>
                  <a:pt x="124" y="20"/>
                  <a:pt x="124" y="20"/>
                  <a:pt x="124" y="20"/>
                </a:cubicBezTo>
                <a:cubicBezTo>
                  <a:pt x="124" y="21"/>
                  <a:pt x="124" y="21"/>
                  <a:pt x="124" y="21"/>
                </a:cubicBezTo>
                <a:cubicBezTo>
                  <a:pt x="124" y="22"/>
                  <a:pt x="124" y="24"/>
                  <a:pt x="123" y="25"/>
                </a:cubicBezTo>
                <a:cubicBezTo>
                  <a:pt x="123" y="26"/>
                  <a:pt x="122" y="27"/>
                  <a:pt x="121" y="28"/>
                </a:cubicBezTo>
                <a:cubicBezTo>
                  <a:pt x="121" y="30"/>
                  <a:pt x="119" y="32"/>
                  <a:pt x="118" y="34"/>
                </a:cubicBezTo>
                <a:cubicBezTo>
                  <a:pt x="118" y="36"/>
                  <a:pt x="119" y="38"/>
                  <a:pt x="120" y="40"/>
                </a:cubicBezTo>
                <a:cubicBezTo>
                  <a:pt x="121" y="40"/>
                  <a:pt x="123" y="40"/>
                  <a:pt x="124" y="40"/>
                </a:cubicBezTo>
                <a:cubicBezTo>
                  <a:pt x="126" y="40"/>
                  <a:pt x="128" y="40"/>
                  <a:pt x="130" y="40"/>
                </a:cubicBezTo>
                <a:cubicBezTo>
                  <a:pt x="136" y="45"/>
                  <a:pt x="139" y="58"/>
                  <a:pt x="139" y="66"/>
                </a:cubicBezTo>
                <a:cubicBezTo>
                  <a:pt x="129" y="72"/>
                  <a:pt x="85" y="73"/>
                  <a:pt x="79" y="66"/>
                </a:cubicBezTo>
                <a:cubicBezTo>
                  <a:pt x="79" y="59"/>
                  <a:pt x="80" y="47"/>
                  <a:pt x="87" y="40"/>
                </a:cubicBezTo>
                <a:close/>
                <a:moveTo>
                  <a:pt x="108" y="41"/>
                </a:moveTo>
                <a:cubicBezTo>
                  <a:pt x="106" y="44"/>
                  <a:pt x="106" y="44"/>
                  <a:pt x="106" y="44"/>
                </a:cubicBezTo>
                <a:cubicBezTo>
                  <a:pt x="108" y="45"/>
                  <a:pt x="108" y="45"/>
                  <a:pt x="108" y="45"/>
                </a:cubicBezTo>
                <a:cubicBezTo>
                  <a:pt x="104" y="62"/>
                  <a:pt x="104" y="62"/>
                  <a:pt x="104" y="62"/>
                </a:cubicBezTo>
                <a:cubicBezTo>
                  <a:pt x="109" y="66"/>
                  <a:pt x="109" y="66"/>
                  <a:pt x="109" y="66"/>
                </a:cubicBezTo>
                <a:cubicBezTo>
                  <a:pt x="109" y="66"/>
                  <a:pt x="109" y="66"/>
                  <a:pt x="109" y="66"/>
                </a:cubicBezTo>
                <a:cubicBezTo>
                  <a:pt x="110" y="66"/>
                  <a:pt x="110" y="66"/>
                  <a:pt x="110" y="66"/>
                </a:cubicBezTo>
                <a:cubicBezTo>
                  <a:pt x="110" y="66"/>
                  <a:pt x="110" y="66"/>
                  <a:pt x="110" y="66"/>
                </a:cubicBezTo>
                <a:cubicBezTo>
                  <a:pt x="110" y="66"/>
                  <a:pt x="110" y="66"/>
                  <a:pt x="110" y="66"/>
                </a:cubicBezTo>
                <a:cubicBezTo>
                  <a:pt x="115" y="62"/>
                  <a:pt x="115" y="62"/>
                  <a:pt x="115" y="62"/>
                </a:cubicBezTo>
                <a:cubicBezTo>
                  <a:pt x="111" y="45"/>
                  <a:pt x="111" y="45"/>
                  <a:pt x="111" y="45"/>
                </a:cubicBezTo>
                <a:cubicBezTo>
                  <a:pt x="113" y="44"/>
                  <a:pt x="113" y="44"/>
                  <a:pt x="113" y="44"/>
                </a:cubicBezTo>
                <a:cubicBezTo>
                  <a:pt x="111" y="41"/>
                  <a:pt x="111" y="41"/>
                  <a:pt x="111" y="41"/>
                </a:cubicBezTo>
                <a:cubicBezTo>
                  <a:pt x="110" y="41"/>
                  <a:pt x="110" y="41"/>
                  <a:pt x="110" y="41"/>
                </a:cubicBezTo>
                <a:cubicBezTo>
                  <a:pt x="108" y="41"/>
                  <a:pt x="108" y="41"/>
                  <a:pt x="108" y="41"/>
                </a:cubicBezTo>
                <a:close/>
                <a:moveTo>
                  <a:pt x="68" y="114"/>
                </a:moveTo>
                <a:cubicBezTo>
                  <a:pt x="57" y="86"/>
                  <a:pt x="57" y="86"/>
                  <a:pt x="57" y="86"/>
                </a:cubicBezTo>
                <a:cubicBezTo>
                  <a:pt x="88" y="83"/>
                  <a:pt x="88" y="83"/>
                  <a:pt x="88" y="83"/>
                </a:cubicBezTo>
                <a:cubicBezTo>
                  <a:pt x="82" y="92"/>
                  <a:pt x="82" y="92"/>
                  <a:pt x="82" y="92"/>
                </a:cubicBezTo>
                <a:cubicBezTo>
                  <a:pt x="92" y="97"/>
                  <a:pt x="103" y="94"/>
                  <a:pt x="110" y="85"/>
                </a:cubicBezTo>
                <a:cubicBezTo>
                  <a:pt x="111" y="83"/>
                  <a:pt x="112" y="81"/>
                  <a:pt x="112" y="78"/>
                </a:cubicBezTo>
                <a:cubicBezTo>
                  <a:pt x="117" y="80"/>
                  <a:pt x="117" y="80"/>
                  <a:pt x="117" y="80"/>
                </a:cubicBezTo>
                <a:cubicBezTo>
                  <a:pt x="117" y="85"/>
                  <a:pt x="115" y="91"/>
                  <a:pt x="112" y="96"/>
                </a:cubicBezTo>
                <a:cubicBezTo>
                  <a:pt x="103" y="109"/>
                  <a:pt x="86" y="113"/>
                  <a:pt x="73" y="106"/>
                </a:cubicBezTo>
                <a:cubicBezTo>
                  <a:pt x="68" y="114"/>
                  <a:pt x="68" y="114"/>
                  <a:pt x="68" y="114"/>
                </a:cubicBezTo>
                <a:close/>
                <a:moveTo>
                  <a:pt x="72" y="1"/>
                </a:moveTo>
                <a:cubicBezTo>
                  <a:pt x="67" y="9"/>
                  <a:pt x="67" y="9"/>
                  <a:pt x="67" y="9"/>
                </a:cubicBezTo>
                <a:cubicBezTo>
                  <a:pt x="53" y="2"/>
                  <a:pt x="36" y="6"/>
                  <a:pt x="28" y="19"/>
                </a:cubicBezTo>
                <a:cubicBezTo>
                  <a:pt x="24" y="24"/>
                  <a:pt x="23" y="30"/>
                  <a:pt x="23" y="35"/>
                </a:cubicBezTo>
                <a:cubicBezTo>
                  <a:pt x="27" y="37"/>
                  <a:pt x="27" y="37"/>
                  <a:pt x="27" y="37"/>
                </a:cubicBezTo>
                <a:cubicBezTo>
                  <a:pt x="28" y="34"/>
                  <a:pt x="29" y="32"/>
                  <a:pt x="30" y="30"/>
                </a:cubicBezTo>
                <a:cubicBezTo>
                  <a:pt x="36" y="21"/>
                  <a:pt x="48" y="18"/>
                  <a:pt x="58" y="23"/>
                </a:cubicBezTo>
                <a:cubicBezTo>
                  <a:pt x="51" y="32"/>
                  <a:pt x="51" y="32"/>
                  <a:pt x="51" y="32"/>
                </a:cubicBezTo>
                <a:cubicBezTo>
                  <a:pt x="83" y="29"/>
                  <a:pt x="83" y="29"/>
                  <a:pt x="83" y="29"/>
                </a:cubicBezTo>
                <a:lnTo>
                  <a:pt x="72" y="1"/>
                </a:lnTo>
                <a:close/>
              </a:path>
            </a:pathLst>
          </a:custGeom>
          <a:blipFill dpi="0" rotWithShape="1">
            <a:blip r:embed="rId2" cstate="print">
              <a:extLst>
                <a:ext uri="{28A0092B-C50C-407E-A947-70E740481C1C}">
                  <a14:useLocalDpi xmlns:a14="http://schemas.microsoft.com/office/drawing/2010/main" val="0"/>
                </a:ext>
              </a:extLst>
            </a:blip>
            <a:srcRect/>
            <a:stretch>
              <a:fillRect/>
            </a:stretch>
          </a:blipFill>
          <a:ln>
            <a:noFill/>
          </a:ln>
          <a:effectLst>
            <a:reflection blurRad="6350" stA="52000" endA="300" endPos="35000" dir="5400000" sy="-100000" algn="bl" rotWithShape="0"/>
          </a:effectLst>
        </p:spPr>
        <p:txBody>
          <a:bodyPr vert="horz" wrap="square" lIns="68580" tIns="34290" rIns="68580" bIns="3429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85" name="文本框 1167"/>
          <p:cNvSpPr txBox="1"/>
          <p:nvPr/>
        </p:nvSpPr>
        <p:spPr>
          <a:xfrm>
            <a:off x="401320" y="1802765"/>
            <a:ext cx="2477770" cy="283845"/>
          </a:xfrm>
          <a:prstGeom prst="rect">
            <a:avLst/>
          </a:prstGeom>
          <a:noFill/>
        </p:spPr>
        <p:txBody>
          <a:bodyPr wrap="square" lIns="68580" tIns="34290" rIns="68580" bIns="34290"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1、开发者将代码执行</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86" name="文本框 60"/>
          <p:cNvSpPr txBox="1"/>
          <p:nvPr/>
        </p:nvSpPr>
        <p:spPr>
          <a:xfrm>
            <a:off x="193675" y="2040255"/>
            <a:ext cx="2685415" cy="714375"/>
          </a:xfrm>
          <a:prstGeom prst="rect">
            <a:avLst/>
          </a:prstGeom>
          <a:noFill/>
        </p:spPr>
        <p:txBody>
          <a:bodyPr wrap="square" lIns="68580" tIns="34290" rIns="68580" bIns="34290" rtlCol="0">
            <a:spAutoFit/>
          </a:bodyPr>
          <a:lstStyle/>
          <a:p>
            <a:pPr>
              <a:lnSpc>
                <a:spcPct val="150000"/>
              </a:lnSpc>
            </a:pPr>
            <a:r>
              <a:rPr lang="en-US" altLang="zh-CN" sz="1400" dirty="0">
                <a:solidFill>
                  <a:schemeClr val="bg1"/>
                </a:solidFill>
                <a:latin typeface="微软雅黑" panose="020B0503020204020204" pitchFamily="34" charset="-122"/>
                <a:ea typeface="微软雅黑" panose="020B0503020204020204" pitchFamily="34" charset="-122"/>
              </a:rPr>
              <a:t>2</a:t>
            </a:r>
            <a:r>
              <a:rPr lang="zh-CN" altLang="en-US" sz="1400" dirty="0">
                <a:solidFill>
                  <a:schemeClr val="bg1"/>
                </a:solidFill>
                <a:latin typeface="微软雅黑" panose="020B0503020204020204" pitchFamily="34" charset="-122"/>
                <a:ea typeface="微软雅黑" panose="020B0503020204020204" pitchFamily="34" charset="-122"/>
              </a:rPr>
              <a:t>、通过持续集成服务器自动构建build</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87" name="文本框 61"/>
          <p:cNvSpPr txBox="1"/>
          <p:nvPr/>
        </p:nvSpPr>
        <p:spPr>
          <a:xfrm>
            <a:off x="322580" y="3368675"/>
            <a:ext cx="2851785" cy="499110"/>
          </a:xfrm>
          <a:prstGeom prst="rect">
            <a:avLst/>
          </a:prstGeom>
          <a:noFill/>
        </p:spPr>
        <p:txBody>
          <a:bodyPr wrap="square" lIns="68580" tIns="34290" rIns="68580" bIns="34290"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3、通过sonar scanner进行代码质量分析</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89" name="文本框 63"/>
          <p:cNvSpPr txBox="1"/>
          <p:nvPr/>
        </p:nvSpPr>
        <p:spPr>
          <a:xfrm>
            <a:off x="5735320" y="2506980"/>
            <a:ext cx="3192145" cy="930275"/>
          </a:xfrm>
          <a:prstGeom prst="rect">
            <a:avLst/>
          </a:prstGeom>
          <a:noFill/>
        </p:spPr>
        <p:txBody>
          <a:bodyPr wrap="square" lIns="68580" tIns="34290" rIns="68580" bIns="34290" rtlCol="0">
            <a:spAutoFit/>
          </a:bodyPr>
          <a:lstStyle/>
          <a:p>
            <a:r>
              <a:rPr lang="zh-CN" altLang="en-US" sz="1400">
                <a:solidFill>
                  <a:schemeClr val="bg1"/>
                </a:solidFill>
                <a:latin typeface="微软雅黑" panose="020B0503020204020204" pitchFamily="34" charset="-122"/>
                <a:ea typeface="微软雅黑" panose="020B0503020204020204" pitchFamily="34" charset="-122"/>
              </a:rPr>
              <a:t>5、代码分析中产生的问题会自动以邮件形式发送给问题的生成者，代码问题的生成者对代码问题进行修改以持续地提高代码的质量</a:t>
            </a: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90" name="文本框 64"/>
          <p:cNvSpPr txBox="1"/>
          <p:nvPr/>
        </p:nvSpPr>
        <p:spPr>
          <a:xfrm>
            <a:off x="5980430" y="3660775"/>
            <a:ext cx="2946400" cy="714375"/>
          </a:xfrm>
          <a:prstGeom prst="rect">
            <a:avLst/>
          </a:prstGeom>
          <a:noFill/>
        </p:spPr>
        <p:txBody>
          <a:bodyPr wrap="square" lIns="68580" tIns="34290" rIns="68580" bIns="34290" rtlCol="0">
            <a:spAutoFit/>
          </a:bodyPr>
          <a:lstStyle/>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6、将代码检测报告发送给项目管理人员</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91" name="文本框 65"/>
          <p:cNvSpPr txBox="1"/>
          <p:nvPr/>
        </p:nvSpPr>
        <p:spPr>
          <a:xfrm>
            <a:off x="5703570" y="1802765"/>
            <a:ext cx="3337560" cy="499110"/>
          </a:xfrm>
          <a:prstGeom prst="rect">
            <a:avLst/>
          </a:prstGeom>
          <a:noFill/>
        </p:spPr>
        <p:txBody>
          <a:bodyPr wrap="square" lIns="68580" tIns="34290" rIns="68580" bIns="34290"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4、Sonar server将分析报告和结果存储到数据库中并在web上进行展示</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54"/>
                                        </p:tgtEl>
                                        <p:attrNameLst>
                                          <p:attrName>style.visibility</p:attrName>
                                        </p:attrNameLst>
                                      </p:cBhvr>
                                      <p:to>
                                        <p:strVal val="visible"/>
                                      </p:to>
                                    </p:set>
                                    <p:anim calcmode="lin" valueType="num">
                                      <p:cBhvr>
                                        <p:cTn id="7" dur="300" fill="hold"/>
                                        <p:tgtEl>
                                          <p:spTgt spid="54"/>
                                        </p:tgtEl>
                                        <p:attrNameLst>
                                          <p:attrName>ppt_w</p:attrName>
                                        </p:attrNameLst>
                                      </p:cBhvr>
                                      <p:tavLst>
                                        <p:tav tm="0">
                                          <p:val>
                                            <p:fltVal val="0"/>
                                          </p:val>
                                        </p:tav>
                                        <p:tav tm="100000">
                                          <p:val>
                                            <p:strVal val="#ppt_w"/>
                                          </p:val>
                                        </p:tav>
                                      </p:tavLst>
                                    </p:anim>
                                    <p:anim calcmode="lin" valueType="num">
                                      <p:cBhvr>
                                        <p:cTn id="8" dur="300" fill="hold"/>
                                        <p:tgtEl>
                                          <p:spTgt spid="54"/>
                                        </p:tgtEl>
                                        <p:attrNameLst>
                                          <p:attrName>ppt_h</p:attrName>
                                        </p:attrNameLst>
                                      </p:cBhvr>
                                      <p:tavLst>
                                        <p:tav tm="0">
                                          <p:val>
                                            <p:fltVal val="0"/>
                                          </p:val>
                                        </p:tav>
                                        <p:tav tm="100000">
                                          <p:val>
                                            <p:strVal val="#ppt_h"/>
                                          </p:val>
                                        </p:tav>
                                      </p:tavLst>
                                    </p:anim>
                                    <p:animEffect transition="in" filter="fade">
                                      <p:cBhvr>
                                        <p:cTn id="9" dur="300"/>
                                        <p:tgtEl>
                                          <p:spTgt spid="54"/>
                                        </p:tgtEl>
                                      </p:cBhvr>
                                    </p:animEffect>
                                  </p:childTnLst>
                                </p:cTn>
                              </p:par>
                              <p:par>
                                <p:cTn id="10" presetID="22" presetClass="entr" presetSubtype="8" fill="hold" grpId="0" nodeType="withEffect">
                                  <p:stCondLst>
                                    <p:cond delay="500"/>
                                  </p:stCondLst>
                                  <p:childTnLst>
                                    <p:set>
                                      <p:cBhvr>
                                        <p:cTn id="11" dur="1" fill="hold">
                                          <p:stCondLst>
                                            <p:cond delay="0"/>
                                          </p:stCondLst>
                                        </p:cTn>
                                        <p:tgtEl>
                                          <p:spTgt spid="55"/>
                                        </p:tgtEl>
                                        <p:attrNameLst>
                                          <p:attrName>style.visibility</p:attrName>
                                        </p:attrNameLst>
                                      </p:cBhvr>
                                      <p:to>
                                        <p:strVal val="visible"/>
                                      </p:to>
                                    </p:set>
                                    <p:animEffect transition="in" filter="wipe(left)">
                                      <p:cBhvr>
                                        <p:cTn id="12" dur="500"/>
                                        <p:tgtEl>
                                          <p:spTgt spid="55"/>
                                        </p:tgtEl>
                                      </p:cBhvr>
                                    </p:animEffect>
                                  </p:childTnLst>
                                </p:cTn>
                              </p:par>
                              <p:par>
                                <p:cTn id="13" presetID="6" presetClass="emph" presetSubtype="0" autoRev="1" fill="hold" grpId="1" nodeType="withEffect">
                                  <p:stCondLst>
                                    <p:cond delay="800"/>
                                  </p:stCondLst>
                                  <p:childTnLst>
                                    <p:animScale>
                                      <p:cBhvr>
                                        <p:cTn id="14" dur="150" fill="hold"/>
                                        <p:tgtEl>
                                          <p:spTgt spid="54"/>
                                        </p:tgtEl>
                                      </p:cBhvr>
                                      <p:by x="110000" y="110000"/>
                                    </p:animScale>
                                  </p:childTnLst>
                                </p:cTn>
                              </p:par>
                            </p:childTnLst>
                          </p:cTn>
                        </p:par>
                        <p:par>
                          <p:cTn id="15" fill="hold">
                            <p:stCondLst>
                              <p:cond delay="1000"/>
                            </p:stCondLst>
                            <p:childTnLst>
                              <p:par>
                                <p:cTn id="16" presetID="49" presetClass="entr" presetSubtype="0" decel="100000" fill="hold" nodeType="afterEffect">
                                  <p:stCondLst>
                                    <p:cond delay="0"/>
                                  </p:stCondLst>
                                  <p:childTnLst>
                                    <p:set>
                                      <p:cBhvr>
                                        <p:cTn id="17" dur="1" fill="hold">
                                          <p:stCondLst>
                                            <p:cond delay="0"/>
                                          </p:stCondLst>
                                        </p:cTn>
                                        <p:tgtEl>
                                          <p:spTgt spid="64"/>
                                        </p:tgtEl>
                                        <p:attrNameLst>
                                          <p:attrName>style.visibility</p:attrName>
                                        </p:attrNameLst>
                                      </p:cBhvr>
                                      <p:to>
                                        <p:strVal val="visible"/>
                                      </p:to>
                                    </p:set>
                                    <p:anim calcmode="lin" valueType="num">
                                      <p:cBhvr>
                                        <p:cTn id="18" dur="500" fill="hold"/>
                                        <p:tgtEl>
                                          <p:spTgt spid="64"/>
                                        </p:tgtEl>
                                        <p:attrNameLst>
                                          <p:attrName>ppt_w</p:attrName>
                                        </p:attrNameLst>
                                      </p:cBhvr>
                                      <p:tavLst>
                                        <p:tav tm="0">
                                          <p:val>
                                            <p:fltVal val="0"/>
                                          </p:val>
                                        </p:tav>
                                        <p:tav tm="100000">
                                          <p:val>
                                            <p:strVal val="#ppt_w"/>
                                          </p:val>
                                        </p:tav>
                                      </p:tavLst>
                                    </p:anim>
                                    <p:anim calcmode="lin" valueType="num">
                                      <p:cBhvr>
                                        <p:cTn id="19" dur="500" fill="hold"/>
                                        <p:tgtEl>
                                          <p:spTgt spid="64"/>
                                        </p:tgtEl>
                                        <p:attrNameLst>
                                          <p:attrName>ppt_h</p:attrName>
                                        </p:attrNameLst>
                                      </p:cBhvr>
                                      <p:tavLst>
                                        <p:tav tm="0">
                                          <p:val>
                                            <p:fltVal val="0"/>
                                          </p:val>
                                        </p:tav>
                                        <p:tav tm="100000">
                                          <p:val>
                                            <p:strVal val="#ppt_h"/>
                                          </p:val>
                                        </p:tav>
                                      </p:tavLst>
                                    </p:anim>
                                    <p:anim calcmode="lin" valueType="num">
                                      <p:cBhvr>
                                        <p:cTn id="20" dur="500" fill="hold"/>
                                        <p:tgtEl>
                                          <p:spTgt spid="64"/>
                                        </p:tgtEl>
                                        <p:attrNameLst>
                                          <p:attrName>style.rotation</p:attrName>
                                        </p:attrNameLst>
                                      </p:cBhvr>
                                      <p:tavLst>
                                        <p:tav tm="0">
                                          <p:val>
                                            <p:fltVal val="360"/>
                                          </p:val>
                                        </p:tav>
                                        <p:tav tm="100000">
                                          <p:val>
                                            <p:fltVal val="0"/>
                                          </p:val>
                                        </p:tav>
                                      </p:tavLst>
                                    </p:anim>
                                    <p:animEffect transition="in" filter="fade">
                                      <p:cBhvr>
                                        <p:cTn id="21" dur="500"/>
                                        <p:tgtEl>
                                          <p:spTgt spid="64"/>
                                        </p:tgtEl>
                                      </p:cBhvr>
                                    </p:animEffect>
                                  </p:childTnLst>
                                </p:cTn>
                              </p:par>
                            </p:childTnLst>
                          </p:cTn>
                        </p:par>
                        <p:par>
                          <p:cTn id="22" fill="hold">
                            <p:stCondLst>
                              <p:cond delay="1500"/>
                            </p:stCondLst>
                            <p:childTnLst>
                              <p:par>
                                <p:cTn id="23" presetID="21" presetClass="entr" presetSubtype="1" fill="hold" grpId="0" nodeType="after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wheel(1)">
                                      <p:cBhvr>
                                        <p:cTn id="25" dur="750"/>
                                        <p:tgtEl>
                                          <p:spTgt spid="63"/>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wipe(left)">
                                      <p:cBhvr>
                                        <p:cTn id="29" dur="500"/>
                                        <p:tgtEl>
                                          <p:spTgt spid="77"/>
                                        </p:tgtEl>
                                      </p:cBhvr>
                                    </p:animEffect>
                                  </p:childTnLst>
                                </p:cTn>
                              </p:par>
                            </p:childTnLst>
                          </p:cTn>
                        </p:par>
                        <p:par>
                          <p:cTn id="30" fill="hold">
                            <p:stCondLst>
                              <p:cond delay="3000"/>
                            </p:stCondLst>
                            <p:childTnLst>
                              <p:par>
                                <p:cTn id="31" presetID="14" presetClass="entr" presetSubtype="10" fill="hold" grpId="0" nodeType="afterEffect">
                                  <p:stCondLst>
                                    <p:cond delay="0"/>
                                  </p:stCondLst>
                                  <p:childTnLst>
                                    <p:set>
                                      <p:cBhvr>
                                        <p:cTn id="32" dur="1" fill="hold">
                                          <p:stCondLst>
                                            <p:cond delay="0"/>
                                          </p:stCondLst>
                                        </p:cTn>
                                        <p:tgtEl>
                                          <p:spTgt spid="84"/>
                                        </p:tgtEl>
                                        <p:attrNameLst>
                                          <p:attrName>style.visibility</p:attrName>
                                        </p:attrNameLst>
                                      </p:cBhvr>
                                      <p:to>
                                        <p:strVal val="visible"/>
                                      </p:to>
                                    </p:set>
                                    <p:animEffect transition="in" filter="randombar(horizontal)">
                                      <p:cBhvr>
                                        <p:cTn id="33" dur="500"/>
                                        <p:tgtEl>
                                          <p:spTgt spid="84"/>
                                        </p:tgtEl>
                                      </p:cBhvr>
                                    </p:animEffect>
                                  </p:childTnLst>
                                </p:cTn>
                              </p:par>
                            </p:childTnLst>
                          </p:cTn>
                        </p:par>
                        <p:par>
                          <p:cTn id="34" fill="hold">
                            <p:stCondLst>
                              <p:cond delay="3500"/>
                            </p:stCondLst>
                            <p:childTnLst>
                              <p:par>
                                <p:cTn id="35" presetID="17" presetClass="entr" presetSubtype="1" fill="hold" grpId="0" nodeType="afterEffect">
                                  <p:stCondLst>
                                    <p:cond delay="0"/>
                                  </p:stCondLst>
                                  <p:iterate type="lt">
                                    <p:tmPct val="40000"/>
                                  </p:iterate>
                                  <p:childTnLst>
                                    <p:set>
                                      <p:cBhvr>
                                        <p:cTn id="36" dur="1" fill="hold">
                                          <p:stCondLst>
                                            <p:cond delay="0"/>
                                          </p:stCondLst>
                                        </p:cTn>
                                        <p:tgtEl>
                                          <p:spTgt spid="91"/>
                                        </p:tgtEl>
                                        <p:attrNameLst>
                                          <p:attrName>style.visibility</p:attrName>
                                        </p:attrNameLst>
                                      </p:cBhvr>
                                      <p:to>
                                        <p:strVal val="visible"/>
                                      </p:to>
                                    </p:set>
                                    <p:anim calcmode="lin" valueType="num">
                                      <p:cBhvr>
                                        <p:cTn id="37" dur="250" fill="hold"/>
                                        <p:tgtEl>
                                          <p:spTgt spid="91"/>
                                        </p:tgtEl>
                                        <p:attrNameLst>
                                          <p:attrName>ppt_x</p:attrName>
                                        </p:attrNameLst>
                                      </p:cBhvr>
                                      <p:tavLst>
                                        <p:tav tm="0">
                                          <p:val>
                                            <p:strVal val="#ppt_x"/>
                                          </p:val>
                                        </p:tav>
                                        <p:tav tm="100000">
                                          <p:val>
                                            <p:strVal val="#ppt_x"/>
                                          </p:val>
                                        </p:tav>
                                      </p:tavLst>
                                    </p:anim>
                                    <p:anim calcmode="lin" valueType="num">
                                      <p:cBhvr>
                                        <p:cTn id="38" dur="250" fill="hold"/>
                                        <p:tgtEl>
                                          <p:spTgt spid="91"/>
                                        </p:tgtEl>
                                        <p:attrNameLst>
                                          <p:attrName>ppt_y</p:attrName>
                                        </p:attrNameLst>
                                      </p:cBhvr>
                                      <p:tavLst>
                                        <p:tav tm="0">
                                          <p:val>
                                            <p:strVal val="#ppt_y-#ppt_h/2"/>
                                          </p:val>
                                        </p:tav>
                                        <p:tav tm="100000">
                                          <p:val>
                                            <p:strVal val="#ppt_y"/>
                                          </p:val>
                                        </p:tav>
                                      </p:tavLst>
                                    </p:anim>
                                    <p:anim calcmode="lin" valueType="num">
                                      <p:cBhvr>
                                        <p:cTn id="39" dur="250" fill="hold"/>
                                        <p:tgtEl>
                                          <p:spTgt spid="91"/>
                                        </p:tgtEl>
                                        <p:attrNameLst>
                                          <p:attrName>ppt_w</p:attrName>
                                        </p:attrNameLst>
                                      </p:cBhvr>
                                      <p:tavLst>
                                        <p:tav tm="0">
                                          <p:val>
                                            <p:strVal val="#ppt_w"/>
                                          </p:val>
                                        </p:tav>
                                        <p:tav tm="100000">
                                          <p:val>
                                            <p:strVal val="#ppt_w"/>
                                          </p:val>
                                        </p:tav>
                                      </p:tavLst>
                                    </p:anim>
                                    <p:anim calcmode="lin" valueType="num">
                                      <p:cBhvr>
                                        <p:cTn id="40" dur="250" fill="hold"/>
                                        <p:tgtEl>
                                          <p:spTgt spid="91"/>
                                        </p:tgtEl>
                                        <p:attrNameLst>
                                          <p:attrName>ppt_h</p:attrName>
                                        </p:attrNameLst>
                                      </p:cBhvr>
                                      <p:tavLst>
                                        <p:tav tm="0">
                                          <p:val>
                                            <p:fltVal val="0"/>
                                          </p:val>
                                        </p:tav>
                                        <p:tav tm="100000">
                                          <p:val>
                                            <p:strVal val="#ppt_h"/>
                                          </p:val>
                                        </p:tav>
                                      </p:tavLst>
                                    </p:anim>
                                  </p:childTnLst>
                                </p:cTn>
                              </p:par>
                            </p:childTnLst>
                          </p:cTn>
                        </p:par>
                        <p:par>
                          <p:cTn id="41" fill="hold">
                            <p:stCondLst>
                              <p:cond delay="6300"/>
                            </p:stCondLst>
                            <p:childTnLst>
                              <p:par>
                                <p:cTn id="42" presetID="22" presetClass="entr" presetSubtype="2" fill="hold" grpId="0" nodeType="afterEffect">
                                  <p:stCondLst>
                                    <p:cond delay="0"/>
                                  </p:stCondLst>
                                  <p:childTnLst>
                                    <p:set>
                                      <p:cBhvr>
                                        <p:cTn id="43" dur="1" fill="hold">
                                          <p:stCondLst>
                                            <p:cond delay="0"/>
                                          </p:stCondLst>
                                        </p:cTn>
                                        <p:tgtEl>
                                          <p:spTgt spid="80"/>
                                        </p:tgtEl>
                                        <p:attrNameLst>
                                          <p:attrName>style.visibility</p:attrName>
                                        </p:attrNameLst>
                                      </p:cBhvr>
                                      <p:to>
                                        <p:strVal val="visible"/>
                                      </p:to>
                                    </p:set>
                                    <p:animEffect transition="in" filter="wipe(right)">
                                      <p:cBhvr>
                                        <p:cTn id="44" dur="500"/>
                                        <p:tgtEl>
                                          <p:spTgt spid="80"/>
                                        </p:tgtEl>
                                      </p:cBhvr>
                                    </p:animEffect>
                                  </p:childTnLst>
                                </p:cTn>
                              </p:par>
                            </p:childTnLst>
                          </p:cTn>
                        </p:par>
                        <p:par>
                          <p:cTn id="45" fill="hold">
                            <p:stCondLst>
                              <p:cond delay="6800"/>
                            </p:stCondLst>
                            <p:childTnLst>
                              <p:par>
                                <p:cTn id="46" presetID="14" presetClass="entr" presetSubtype="10" fill="hold" grpId="0" nodeType="afterEffect">
                                  <p:stCondLst>
                                    <p:cond delay="0"/>
                                  </p:stCondLst>
                                  <p:childTnLst>
                                    <p:set>
                                      <p:cBhvr>
                                        <p:cTn id="47" dur="1" fill="hold">
                                          <p:stCondLst>
                                            <p:cond delay="0"/>
                                          </p:stCondLst>
                                        </p:cTn>
                                        <p:tgtEl>
                                          <p:spTgt spid="82"/>
                                        </p:tgtEl>
                                        <p:attrNameLst>
                                          <p:attrName>style.visibility</p:attrName>
                                        </p:attrNameLst>
                                      </p:cBhvr>
                                      <p:to>
                                        <p:strVal val="visible"/>
                                      </p:to>
                                    </p:set>
                                    <p:animEffect transition="in" filter="randombar(horizontal)">
                                      <p:cBhvr>
                                        <p:cTn id="48" dur="500"/>
                                        <p:tgtEl>
                                          <p:spTgt spid="82"/>
                                        </p:tgtEl>
                                      </p:cBhvr>
                                    </p:animEffect>
                                  </p:childTnLst>
                                </p:cTn>
                              </p:par>
                            </p:childTnLst>
                          </p:cTn>
                        </p:par>
                        <p:par>
                          <p:cTn id="49" fill="hold">
                            <p:stCondLst>
                              <p:cond delay="7300"/>
                            </p:stCondLst>
                            <p:childTnLst>
                              <p:par>
                                <p:cTn id="50" presetID="17" presetClass="entr" presetSubtype="1" fill="hold" grpId="0" nodeType="afterEffect">
                                  <p:stCondLst>
                                    <p:cond delay="0"/>
                                  </p:stCondLst>
                                  <p:iterate type="lt">
                                    <p:tmPct val="40000"/>
                                  </p:iterate>
                                  <p:childTnLst>
                                    <p:set>
                                      <p:cBhvr>
                                        <p:cTn id="51" dur="1" fill="hold">
                                          <p:stCondLst>
                                            <p:cond delay="0"/>
                                          </p:stCondLst>
                                        </p:cTn>
                                        <p:tgtEl>
                                          <p:spTgt spid="85"/>
                                        </p:tgtEl>
                                        <p:attrNameLst>
                                          <p:attrName>style.visibility</p:attrName>
                                        </p:attrNameLst>
                                      </p:cBhvr>
                                      <p:to>
                                        <p:strVal val="visible"/>
                                      </p:to>
                                    </p:set>
                                    <p:anim calcmode="lin" valueType="num">
                                      <p:cBhvr>
                                        <p:cTn id="52" dur="250" fill="hold"/>
                                        <p:tgtEl>
                                          <p:spTgt spid="85"/>
                                        </p:tgtEl>
                                        <p:attrNameLst>
                                          <p:attrName>ppt_x</p:attrName>
                                        </p:attrNameLst>
                                      </p:cBhvr>
                                      <p:tavLst>
                                        <p:tav tm="0">
                                          <p:val>
                                            <p:strVal val="#ppt_x"/>
                                          </p:val>
                                        </p:tav>
                                        <p:tav tm="100000">
                                          <p:val>
                                            <p:strVal val="#ppt_x"/>
                                          </p:val>
                                        </p:tav>
                                      </p:tavLst>
                                    </p:anim>
                                    <p:anim calcmode="lin" valueType="num">
                                      <p:cBhvr>
                                        <p:cTn id="53" dur="250" fill="hold"/>
                                        <p:tgtEl>
                                          <p:spTgt spid="85"/>
                                        </p:tgtEl>
                                        <p:attrNameLst>
                                          <p:attrName>ppt_y</p:attrName>
                                        </p:attrNameLst>
                                      </p:cBhvr>
                                      <p:tavLst>
                                        <p:tav tm="0">
                                          <p:val>
                                            <p:strVal val="#ppt_y-#ppt_h/2"/>
                                          </p:val>
                                        </p:tav>
                                        <p:tav tm="100000">
                                          <p:val>
                                            <p:strVal val="#ppt_y"/>
                                          </p:val>
                                        </p:tav>
                                      </p:tavLst>
                                    </p:anim>
                                    <p:anim calcmode="lin" valueType="num">
                                      <p:cBhvr>
                                        <p:cTn id="54" dur="250" fill="hold"/>
                                        <p:tgtEl>
                                          <p:spTgt spid="85"/>
                                        </p:tgtEl>
                                        <p:attrNameLst>
                                          <p:attrName>ppt_w</p:attrName>
                                        </p:attrNameLst>
                                      </p:cBhvr>
                                      <p:tavLst>
                                        <p:tav tm="0">
                                          <p:val>
                                            <p:strVal val="#ppt_w"/>
                                          </p:val>
                                        </p:tav>
                                        <p:tav tm="100000">
                                          <p:val>
                                            <p:strVal val="#ppt_w"/>
                                          </p:val>
                                        </p:tav>
                                      </p:tavLst>
                                    </p:anim>
                                    <p:anim calcmode="lin" valueType="num">
                                      <p:cBhvr>
                                        <p:cTn id="55" dur="250" fill="hold"/>
                                        <p:tgtEl>
                                          <p:spTgt spid="85"/>
                                        </p:tgtEl>
                                        <p:attrNameLst>
                                          <p:attrName>ppt_h</p:attrName>
                                        </p:attrNameLst>
                                      </p:cBhvr>
                                      <p:tavLst>
                                        <p:tav tm="0">
                                          <p:val>
                                            <p:fltVal val="0"/>
                                          </p:val>
                                        </p:tav>
                                        <p:tav tm="100000">
                                          <p:val>
                                            <p:strVal val="#ppt_h"/>
                                          </p:val>
                                        </p:tav>
                                      </p:tavLst>
                                    </p:anim>
                                  </p:childTnLst>
                                </p:cTn>
                              </p:par>
                            </p:childTnLst>
                          </p:cTn>
                        </p:par>
                        <p:par>
                          <p:cTn id="56" fill="hold">
                            <p:stCondLst>
                              <p:cond delay="8450"/>
                            </p:stCondLst>
                            <p:childTnLst>
                              <p:par>
                                <p:cTn id="57" presetID="22" presetClass="entr" presetSubtype="2" fill="hold" grpId="0" nodeType="afterEffect">
                                  <p:stCondLst>
                                    <p:cond delay="0"/>
                                  </p:stCondLst>
                                  <p:childTnLst>
                                    <p:set>
                                      <p:cBhvr>
                                        <p:cTn id="58" dur="1" fill="hold">
                                          <p:stCondLst>
                                            <p:cond delay="0"/>
                                          </p:stCondLst>
                                        </p:cTn>
                                        <p:tgtEl>
                                          <p:spTgt spid="86"/>
                                        </p:tgtEl>
                                        <p:attrNameLst>
                                          <p:attrName>style.visibility</p:attrName>
                                        </p:attrNameLst>
                                      </p:cBhvr>
                                      <p:to>
                                        <p:strVal val="visible"/>
                                      </p:to>
                                    </p:set>
                                    <p:animEffect transition="in" filter="wipe(right)">
                                      <p:cBhvr>
                                        <p:cTn id="59" dur="500"/>
                                        <p:tgtEl>
                                          <p:spTgt spid="86"/>
                                        </p:tgtEl>
                                      </p:cBhvr>
                                    </p:animEffect>
                                  </p:childTnLst>
                                </p:cTn>
                              </p:par>
                            </p:childTnLst>
                          </p:cTn>
                        </p:par>
                        <p:par>
                          <p:cTn id="60" fill="hold">
                            <p:stCondLst>
                              <p:cond delay="8950"/>
                            </p:stCondLst>
                            <p:childTnLst>
                              <p:par>
                                <p:cTn id="61" presetID="22" presetClass="entr" presetSubtype="8" fill="hold" grpId="0" nodeType="afterEffect">
                                  <p:stCondLst>
                                    <p:cond delay="0"/>
                                  </p:stCondLst>
                                  <p:childTnLst>
                                    <p:set>
                                      <p:cBhvr>
                                        <p:cTn id="62" dur="1" fill="hold">
                                          <p:stCondLst>
                                            <p:cond delay="0"/>
                                          </p:stCondLst>
                                        </p:cTn>
                                        <p:tgtEl>
                                          <p:spTgt spid="78"/>
                                        </p:tgtEl>
                                        <p:attrNameLst>
                                          <p:attrName>style.visibility</p:attrName>
                                        </p:attrNameLst>
                                      </p:cBhvr>
                                      <p:to>
                                        <p:strVal val="visible"/>
                                      </p:to>
                                    </p:set>
                                    <p:animEffect transition="in" filter="wipe(left)">
                                      <p:cBhvr>
                                        <p:cTn id="63" dur="500"/>
                                        <p:tgtEl>
                                          <p:spTgt spid="78"/>
                                        </p:tgtEl>
                                      </p:cBhvr>
                                    </p:animEffect>
                                  </p:childTnLst>
                                </p:cTn>
                              </p:par>
                            </p:childTnLst>
                          </p:cTn>
                        </p:par>
                        <p:par>
                          <p:cTn id="64" fill="hold">
                            <p:stCondLst>
                              <p:cond delay="9450"/>
                            </p:stCondLst>
                            <p:childTnLst>
                              <p:par>
                                <p:cTn id="65" presetID="17" presetClass="entr" presetSubtype="1" fill="hold" grpId="0" nodeType="afterEffect">
                                  <p:stCondLst>
                                    <p:cond delay="0"/>
                                  </p:stCondLst>
                                  <p:iterate type="lt">
                                    <p:tmPct val="40000"/>
                                  </p:iterate>
                                  <p:childTnLst>
                                    <p:set>
                                      <p:cBhvr>
                                        <p:cTn id="66" dur="1" fill="hold">
                                          <p:stCondLst>
                                            <p:cond delay="0"/>
                                          </p:stCondLst>
                                        </p:cTn>
                                        <p:tgtEl>
                                          <p:spTgt spid="89"/>
                                        </p:tgtEl>
                                        <p:attrNameLst>
                                          <p:attrName>style.visibility</p:attrName>
                                        </p:attrNameLst>
                                      </p:cBhvr>
                                      <p:to>
                                        <p:strVal val="visible"/>
                                      </p:to>
                                    </p:set>
                                    <p:anim calcmode="lin" valueType="num">
                                      <p:cBhvr>
                                        <p:cTn id="67" dur="250" fill="hold"/>
                                        <p:tgtEl>
                                          <p:spTgt spid="89"/>
                                        </p:tgtEl>
                                        <p:attrNameLst>
                                          <p:attrName>ppt_x</p:attrName>
                                        </p:attrNameLst>
                                      </p:cBhvr>
                                      <p:tavLst>
                                        <p:tav tm="0">
                                          <p:val>
                                            <p:strVal val="#ppt_x"/>
                                          </p:val>
                                        </p:tav>
                                        <p:tav tm="100000">
                                          <p:val>
                                            <p:strVal val="#ppt_x"/>
                                          </p:val>
                                        </p:tav>
                                      </p:tavLst>
                                    </p:anim>
                                    <p:anim calcmode="lin" valueType="num">
                                      <p:cBhvr>
                                        <p:cTn id="68" dur="250" fill="hold"/>
                                        <p:tgtEl>
                                          <p:spTgt spid="89"/>
                                        </p:tgtEl>
                                        <p:attrNameLst>
                                          <p:attrName>ppt_y</p:attrName>
                                        </p:attrNameLst>
                                      </p:cBhvr>
                                      <p:tavLst>
                                        <p:tav tm="0">
                                          <p:val>
                                            <p:strVal val="#ppt_y-#ppt_h/2"/>
                                          </p:val>
                                        </p:tav>
                                        <p:tav tm="100000">
                                          <p:val>
                                            <p:strVal val="#ppt_y"/>
                                          </p:val>
                                        </p:tav>
                                      </p:tavLst>
                                    </p:anim>
                                    <p:anim calcmode="lin" valueType="num">
                                      <p:cBhvr>
                                        <p:cTn id="69" dur="250" fill="hold"/>
                                        <p:tgtEl>
                                          <p:spTgt spid="89"/>
                                        </p:tgtEl>
                                        <p:attrNameLst>
                                          <p:attrName>ppt_w</p:attrName>
                                        </p:attrNameLst>
                                      </p:cBhvr>
                                      <p:tavLst>
                                        <p:tav tm="0">
                                          <p:val>
                                            <p:strVal val="#ppt_w"/>
                                          </p:val>
                                        </p:tav>
                                        <p:tav tm="100000">
                                          <p:val>
                                            <p:strVal val="#ppt_w"/>
                                          </p:val>
                                        </p:tav>
                                      </p:tavLst>
                                    </p:anim>
                                    <p:anim calcmode="lin" valueType="num">
                                      <p:cBhvr>
                                        <p:cTn id="70" dur="250" fill="hold"/>
                                        <p:tgtEl>
                                          <p:spTgt spid="89"/>
                                        </p:tgtEl>
                                        <p:attrNameLst>
                                          <p:attrName>ppt_h</p:attrName>
                                        </p:attrNameLst>
                                      </p:cBhvr>
                                      <p:tavLst>
                                        <p:tav tm="0">
                                          <p:val>
                                            <p:fltVal val="0"/>
                                          </p:val>
                                        </p:tav>
                                        <p:tav tm="100000">
                                          <p:val>
                                            <p:strVal val="#ppt_h"/>
                                          </p:val>
                                        </p:tav>
                                      </p:tavLst>
                                    </p:anim>
                                  </p:childTnLst>
                                </p:cTn>
                              </p:par>
                            </p:childTnLst>
                          </p:cTn>
                        </p:par>
                        <p:par>
                          <p:cTn id="71" fill="hold">
                            <p:stCondLst>
                              <p:cond delay="15399"/>
                            </p:stCondLst>
                            <p:childTnLst>
                              <p:par>
                                <p:cTn id="72" presetID="22" presetClass="entr" presetSubtype="8" fill="hold" grpId="0" nodeType="afterEffect">
                                  <p:stCondLst>
                                    <p:cond delay="0"/>
                                  </p:stCondLst>
                                  <p:childTnLst>
                                    <p:set>
                                      <p:cBhvr>
                                        <p:cTn id="73" dur="1" fill="hold">
                                          <p:stCondLst>
                                            <p:cond delay="0"/>
                                          </p:stCondLst>
                                        </p:cTn>
                                        <p:tgtEl>
                                          <p:spTgt spid="90"/>
                                        </p:tgtEl>
                                        <p:attrNameLst>
                                          <p:attrName>style.visibility</p:attrName>
                                        </p:attrNameLst>
                                      </p:cBhvr>
                                      <p:to>
                                        <p:strVal val="visible"/>
                                      </p:to>
                                    </p:set>
                                    <p:animEffect transition="in" filter="wipe(left)">
                                      <p:cBhvr>
                                        <p:cTn id="74" dur="500"/>
                                        <p:tgtEl>
                                          <p:spTgt spid="90"/>
                                        </p:tgtEl>
                                      </p:cBhvr>
                                    </p:animEffect>
                                  </p:childTnLst>
                                </p:cTn>
                              </p:par>
                            </p:childTnLst>
                          </p:cTn>
                        </p:par>
                        <p:par>
                          <p:cTn id="75" fill="hold">
                            <p:stCondLst>
                              <p:cond delay="15899"/>
                            </p:stCondLst>
                            <p:childTnLst>
                              <p:par>
                                <p:cTn id="76" presetID="22" presetClass="entr" presetSubtype="2" fill="hold" grpId="0" nodeType="afterEffect">
                                  <p:stCondLst>
                                    <p:cond delay="0"/>
                                  </p:stCondLst>
                                  <p:childTnLst>
                                    <p:set>
                                      <p:cBhvr>
                                        <p:cTn id="77" dur="1" fill="hold">
                                          <p:stCondLst>
                                            <p:cond delay="0"/>
                                          </p:stCondLst>
                                        </p:cTn>
                                        <p:tgtEl>
                                          <p:spTgt spid="79"/>
                                        </p:tgtEl>
                                        <p:attrNameLst>
                                          <p:attrName>style.visibility</p:attrName>
                                        </p:attrNameLst>
                                      </p:cBhvr>
                                      <p:to>
                                        <p:strVal val="visible"/>
                                      </p:to>
                                    </p:set>
                                    <p:animEffect transition="in" filter="wipe(right)">
                                      <p:cBhvr>
                                        <p:cTn id="78" dur="500"/>
                                        <p:tgtEl>
                                          <p:spTgt spid="79"/>
                                        </p:tgtEl>
                                      </p:cBhvr>
                                    </p:animEffect>
                                  </p:childTnLst>
                                </p:cTn>
                              </p:par>
                            </p:childTnLst>
                          </p:cTn>
                        </p:par>
                        <p:par>
                          <p:cTn id="79" fill="hold">
                            <p:stCondLst>
                              <p:cond delay="16399"/>
                            </p:stCondLst>
                            <p:childTnLst>
                              <p:par>
                                <p:cTn id="80" presetID="14" presetClass="entr" presetSubtype="10" fill="hold" grpId="0" nodeType="afterEffect">
                                  <p:stCondLst>
                                    <p:cond delay="0"/>
                                  </p:stCondLst>
                                  <p:childTnLst>
                                    <p:set>
                                      <p:cBhvr>
                                        <p:cTn id="81" dur="1" fill="hold">
                                          <p:stCondLst>
                                            <p:cond delay="0"/>
                                          </p:stCondLst>
                                        </p:cTn>
                                        <p:tgtEl>
                                          <p:spTgt spid="81"/>
                                        </p:tgtEl>
                                        <p:attrNameLst>
                                          <p:attrName>style.visibility</p:attrName>
                                        </p:attrNameLst>
                                      </p:cBhvr>
                                      <p:to>
                                        <p:strVal val="visible"/>
                                      </p:to>
                                    </p:set>
                                    <p:animEffect transition="in" filter="randombar(horizontal)">
                                      <p:cBhvr>
                                        <p:cTn id="82" dur="500"/>
                                        <p:tgtEl>
                                          <p:spTgt spid="81"/>
                                        </p:tgtEl>
                                      </p:cBhvr>
                                    </p:animEffect>
                                  </p:childTnLst>
                                </p:cTn>
                              </p:par>
                            </p:childTnLst>
                          </p:cTn>
                        </p:par>
                        <p:par>
                          <p:cTn id="83" fill="hold">
                            <p:stCondLst>
                              <p:cond delay="16899"/>
                            </p:stCondLst>
                            <p:childTnLst>
                              <p:par>
                                <p:cTn id="84" presetID="17" presetClass="entr" presetSubtype="1" fill="hold" grpId="0" nodeType="afterEffect">
                                  <p:stCondLst>
                                    <p:cond delay="0"/>
                                  </p:stCondLst>
                                  <p:iterate type="lt">
                                    <p:tmPct val="40000"/>
                                  </p:iterate>
                                  <p:childTnLst>
                                    <p:set>
                                      <p:cBhvr>
                                        <p:cTn id="85" dur="1" fill="hold">
                                          <p:stCondLst>
                                            <p:cond delay="0"/>
                                          </p:stCondLst>
                                        </p:cTn>
                                        <p:tgtEl>
                                          <p:spTgt spid="87"/>
                                        </p:tgtEl>
                                        <p:attrNameLst>
                                          <p:attrName>style.visibility</p:attrName>
                                        </p:attrNameLst>
                                      </p:cBhvr>
                                      <p:to>
                                        <p:strVal val="visible"/>
                                      </p:to>
                                    </p:set>
                                    <p:anim calcmode="lin" valueType="num">
                                      <p:cBhvr>
                                        <p:cTn id="86" dur="250" fill="hold"/>
                                        <p:tgtEl>
                                          <p:spTgt spid="87"/>
                                        </p:tgtEl>
                                        <p:attrNameLst>
                                          <p:attrName>ppt_x</p:attrName>
                                        </p:attrNameLst>
                                      </p:cBhvr>
                                      <p:tavLst>
                                        <p:tav tm="0">
                                          <p:val>
                                            <p:strVal val="#ppt_x"/>
                                          </p:val>
                                        </p:tav>
                                        <p:tav tm="100000">
                                          <p:val>
                                            <p:strVal val="#ppt_x"/>
                                          </p:val>
                                        </p:tav>
                                      </p:tavLst>
                                    </p:anim>
                                    <p:anim calcmode="lin" valueType="num">
                                      <p:cBhvr>
                                        <p:cTn id="87" dur="250" fill="hold"/>
                                        <p:tgtEl>
                                          <p:spTgt spid="87"/>
                                        </p:tgtEl>
                                        <p:attrNameLst>
                                          <p:attrName>ppt_y</p:attrName>
                                        </p:attrNameLst>
                                      </p:cBhvr>
                                      <p:tavLst>
                                        <p:tav tm="0">
                                          <p:val>
                                            <p:strVal val="#ppt_y-#ppt_h/2"/>
                                          </p:val>
                                        </p:tav>
                                        <p:tav tm="100000">
                                          <p:val>
                                            <p:strVal val="#ppt_y"/>
                                          </p:val>
                                        </p:tav>
                                      </p:tavLst>
                                    </p:anim>
                                    <p:anim calcmode="lin" valueType="num">
                                      <p:cBhvr>
                                        <p:cTn id="88" dur="250" fill="hold"/>
                                        <p:tgtEl>
                                          <p:spTgt spid="87"/>
                                        </p:tgtEl>
                                        <p:attrNameLst>
                                          <p:attrName>ppt_w</p:attrName>
                                        </p:attrNameLst>
                                      </p:cBhvr>
                                      <p:tavLst>
                                        <p:tav tm="0">
                                          <p:val>
                                            <p:strVal val="#ppt_w"/>
                                          </p:val>
                                        </p:tav>
                                        <p:tav tm="100000">
                                          <p:val>
                                            <p:strVal val="#ppt_w"/>
                                          </p:val>
                                        </p:tav>
                                      </p:tavLst>
                                    </p:anim>
                                    <p:anim calcmode="lin" valueType="num">
                                      <p:cBhvr>
                                        <p:cTn id="89" dur="250" fill="hold"/>
                                        <p:tgtEl>
                                          <p:spTgt spid="8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4" grpId="1"/>
      <p:bldP spid="55" grpId="0"/>
      <p:bldP spid="63" grpId="0" animBg="1"/>
      <p:bldP spid="77" grpId="0" animBg="1"/>
      <p:bldP spid="78" grpId="0" animBg="1"/>
      <p:bldP spid="79" grpId="0" animBg="1"/>
      <p:bldP spid="80" grpId="0" animBg="1"/>
      <p:bldP spid="81" grpId="0" animBg="1"/>
      <p:bldP spid="82" grpId="0" animBg="1"/>
      <p:bldP spid="84" grpId="0" animBg="1"/>
      <p:bldP spid="85" grpId="0"/>
      <p:bldP spid="86" grpId="0"/>
      <p:bldP spid="87" grpId="0"/>
      <p:bldP spid="89" grpId="0"/>
      <p:bldP spid="90" grpId="0"/>
      <p:bldP spid="9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39"/>
          <p:cNvSpPr>
            <a:spLocks noChangeArrowheads="1"/>
          </p:cNvSpPr>
          <p:nvPr/>
        </p:nvSpPr>
        <p:spPr bwMode="auto">
          <a:xfrm>
            <a:off x="401920" y="327870"/>
            <a:ext cx="330892"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02</a:t>
            </a: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5" name="Rectangle 39"/>
          <p:cNvSpPr>
            <a:spLocks noChangeArrowheads="1"/>
          </p:cNvSpPr>
          <p:nvPr/>
        </p:nvSpPr>
        <p:spPr bwMode="auto">
          <a:xfrm>
            <a:off x="915988" y="338497"/>
            <a:ext cx="2778059"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1600" b="1"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质量扫描</a:t>
            </a:r>
            <a:endParaRPr lang="zh-CN" altLang="en-US" sz="1600" b="1"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8" name="Content Placeholder 2"/>
          <p:cNvSpPr txBox="1"/>
          <p:nvPr/>
        </p:nvSpPr>
        <p:spPr>
          <a:xfrm>
            <a:off x="2771775" y="2477770"/>
            <a:ext cx="5472430" cy="150050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zh-CN" altLang="en-US" dirty="0">
                <a:solidFill>
                  <a:schemeClr val="bg1"/>
                </a:solidFill>
                <a:latin typeface="微软雅黑" panose="020B0503020204020204" pitchFamily="34" charset="-122"/>
                <a:ea typeface="微软雅黑" panose="020B0503020204020204" pitchFamily="34" charset="-122"/>
              </a:rPr>
              <a:t>是指QA在给定的测试环境中通过特定的测试流程进行测试的容易程度（项目相关可测试性、价值相关可测试性、主观可测试性、固有的可测试性以及认知可测试性）  提高可测试性的方法：由系统级接口或者功能来驱动整个测试过程，无法直接进行驱动的测试行为需要撰写模拟器或者模拟模块进行，以使系统更易测试，由此而来的良性循环能让系统整体可测性始终出于较好的水平；QA深度了解被测系统，能够在可测性出现问题的时候及时指出问题所在。</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8" name="任意多边形 17"/>
          <p:cNvSpPr/>
          <p:nvPr/>
        </p:nvSpPr>
        <p:spPr>
          <a:xfrm>
            <a:off x="715010" y="1454785"/>
            <a:ext cx="1784985" cy="640715"/>
          </a:xfrm>
          <a:custGeom>
            <a:avLst/>
            <a:gdLst>
              <a:gd name="connsiteX0" fmla="*/ 0 w 1602178"/>
              <a:gd name="connsiteY0" fmla="*/ 0 h 640871"/>
              <a:gd name="connsiteX1" fmla="*/ 1281743 w 1602178"/>
              <a:gd name="connsiteY1" fmla="*/ 0 h 640871"/>
              <a:gd name="connsiteX2" fmla="*/ 1602178 w 1602178"/>
              <a:gd name="connsiteY2" fmla="*/ 320436 h 640871"/>
              <a:gd name="connsiteX3" fmla="*/ 1281743 w 1602178"/>
              <a:gd name="connsiteY3" fmla="*/ 640871 h 640871"/>
              <a:gd name="connsiteX4" fmla="*/ 0 w 1602178"/>
              <a:gd name="connsiteY4" fmla="*/ 640871 h 640871"/>
              <a:gd name="connsiteX5" fmla="*/ 320436 w 1602178"/>
              <a:gd name="connsiteY5" fmla="*/ 320436 h 640871"/>
              <a:gd name="connsiteX6" fmla="*/ 0 w 1602178"/>
              <a:gd name="connsiteY6" fmla="*/ 0 h 64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2178" h="640871">
                <a:moveTo>
                  <a:pt x="0" y="0"/>
                </a:moveTo>
                <a:lnTo>
                  <a:pt x="1281743" y="0"/>
                </a:lnTo>
                <a:lnTo>
                  <a:pt x="1602178" y="320436"/>
                </a:lnTo>
                <a:lnTo>
                  <a:pt x="1281743" y="640871"/>
                </a:lnTo>
                <a:lnTo>
                  <a:pt x="0" y="640871"/>
                </a:lnTo>
                <a:lnTo>
                  <a:pt x="320436" y="320436"/>
                </a:lnTo>
                <a:lnTo>
                  <a:pt x="0" y="0"/>
                </a:ln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330596" tIns="5080" rIns="320435" bIns="5080" numCol="1" spcCol="1270" anchor="ctr" anchorCtr="0">
            <a:noAutofit/>
          </a:bodyPr>
          <a:lstStyle/>
          <a:p>
            <a:pPr lvl="0" algn="ctr" defTabSz="355600">
              <a:lnSpc>
                <a:spcPct val="90000"/>
              </a:lnSpc>
              <a:spcBef>
                <a:spcPct val="0"/>
              </a:spcBef>
              <a:spcAft>
                <a:spcPct val="35000"/>
              </a:spcAft>
            </a:pPr>
            <a:r>
              <a:rPr lang="zh-CN" altLang="en-US" sz="2000" kern="1200" dirty="0">
                <a:solidFill>
                  <a:schemeClr val="bg1"/>
                </a:solidFill>
              </a:rPr>
              <a:t>可扩展性</a:t>
            </a:r>
            <a:endParaRPr lang="zh-CN" altLang="en-US" sz="2000" kern="1200" dirty="0">
              <a:solidFill>
                <a:schemeClr val="bg1"/>
              </a:solidFill>
            </a:endParaRPr>
          </a:p>
        </p:txBody>
      </p:sp>
      <p:sp>
        <p:nvSpPr>
          <p:cNvPr id="21" name="任意多边形 20"/>
          <p:cNvSpPr/>
          <p:nvPr/>
        </p:nvSpPr>
        <p:spPr>
          <a:xfrm>
            <a:off x="806450" y="3252470"/>
            <a:ext cx="1602105" cy="640715"/>
          </a:xfrm>
          <a:custGeom>
            <a:avLst/>
            <a:gdLst>
              <a:gd name="connsiteX0" fmla="*/ 0 w 1602178"/>
              <a:gd name="connsiteY0" fmla="*/ 0 h 640871"/>
              <a:gd name="connsiteX1" fmla="*/ 1281743 w 1602178"/>
              <a:gd name="connsiteY1" fmla="*/ 0 h 640871"/>
              <a:gd name="connsiteX2" fmla="*/ 1602178 w 1602178"/>
              <a:gd name="connsiteY2" fmla="*/ 320436 h 640871"/>
              <a:gd name="connsiteX3" fmla="*/ 1281743 w 1602178"/>
              <a:gd name="connsiteY3" fmla="*/ 640871 h 640871"/>
              <a:gd name="connsiteX4" fmla="*/ 0 w 1602178"/>
              <a:gd name="connsiteY4" fmla="*/ 640871 h 640871"/>
              <a:gd name="connsiteX5" fmla="*/ 320436 w 1602178"/>
              <a:gd name="connsiteY5" fmla="*/ 320436 h 640871"/>
              <a:gd name="connsiteX6" fmla="*/ 0 w 1602178"/>
              <a:gd name="connsiteY6" fmla="*/ 0 h 64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2178" h="640871">
                <a:moveTo>
                  <a:pt x="0" y="0"/>
                </a:moveTo>
                <a:lnTo>
                  <a:pt x="1281743" y="0"/>
                </a:lnTo>
                <a:lnTo>
                  <a:pt x="1602178" y="320436"/>
                </a:lnTo>
                <a:lnTo>
                  <a:pt x="1281743" y="640871"/>
                </a:lnTo>
                <a:lnTo>
                  <a:pt x="0" y="640871"/>
                </a:lnTo>
                <a:lnTo>
                  <a:pt x="320436" y="320436"/>
                </a:lnTo>
                <a:lnTo>
                  <a:pt x="0" y="0"/>
                </a:ln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spcFirstLastPara="0" vert="horz" wrap="square" lIns="330596" tIns="5080" rIns="320435" bIns="5080" numCol="1" spcCol="1270" anchor="ctr" anchorCtr="0">
            <a:noAutofit/>
          </a:bodyPr>
          <a:lstStyle/>
          <a:p>
            <a:pPr lvl="0" algn="ctr" defTabSz="355600">
              <a:lnSpc>
                <a:spcPct val="90000"/>
              </a:lnSpc>
              <a:spcBef>
                <a:spcPct val="0"/>
              </a:spcBef>
              <a:spcAft>
                <a:spcPct val="35000"/>
              </a:spcAft>
            </a:pPr>
            <a:r>
              <a:rPr lang="zh-CN" altLang="en-US" kern="1200" dirty="0">
                <a:solidFill>
                  <a:schemeClr val="bg1"/>
                </a:solidFill>
              </a:rPr>
              <a:t>可测试性</a:t>
            </a:r>
            <a:endParaRPr lang="zh-CN" altLang="en-US" kern="1200" dirty="0">
              <a:solidFill>
                <a:schemeClr val="bg1"/>
              </a:solidFill>
            </a:endParaRPr>
          </a:p>
        </p:txBody>
      </p:sp>
      <p:sp>
        <p:nvSpPr>
          <p:cNvPr id="23" name="Content Placeholder 2"/>
          <p:cNvSpPr txBox="1"/>
          <p:nvPr/>
        </p:nvSpPr>
        <p:spPr>
          <a:xfrm>
            <a:off x="2771800" y="1353956"/>
            <a:ext cx="5472608" cy="41699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zh-CN" altLang="en-US" dirty="0">
                <a:solidFill>
                  <a:schemeClr val="bg1"/>
                </a:solidFill>
                <a:latin typeface="微软雅黑" panose="020B0503020204020204" pitchFamily="34" charset="-122"/>
                <a:ea typeface="微软雅黑" panose="020B0503020204020204" pitchFamily="34" charset="-122"/>
              </a:rPr>
              <a:t>通过编写自包含、自封装、不影响其他组件的代码，最大化的减少依赖，降低模块间的耦合。通过接口提高代码可重用性。</a:t>
            </a:r>
            <a:endParaRPr lang="zh-CN" altLang="en-US"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54"/>
                                        </p:tgtEl>
                                        <p:attrNameLst>
                                          <p:attrName>style.visibility</p:attrName>
                                        </p:attrNameLst>
                                      </p:cBhvr>
                                      <p:to>
                                        <p:strVal val="visible"/>
                                      </p:to>
                                    </p:set>
                                    <p:anim calcmode="lin" valueType="num">
                                      <p:cBhvr>
                                        <p:cTn id="7" dur="300" fill="hold"/>
                                        <p:tgtEl>
                                          <p:spTgt spid="54"/>
                                        </p:tgtEl>
                                        <p:attrNameLst>
                                          <p:attrName>ppt_w</p:attrName>
                                        </p:attrNameLst>
                                      </p:cBhvr>
                                      <p:tavLst>
                                        <p:tav tm="0">
                                          <p:val>
                                            <p:fltVal val="0"/>
                                          </p:val>
                                        </p:tav>
                                        <p:tav tm="100000">
                                          <p:val>
                                            <p:strVal val="#ppt_w"/>
                                          </p:val>
                                        </p:tav>
                                      </p:tavLst>
                                    </p:anim>
                                    <p:anim calcmode="lin" valueType="num">
                                      <p:cBhvr>
                                        <p:cTn id="8" dur="300" fill="hold"/>
                                        <p:tgtEl>
                                          <p:spTgt spid="54"/>
                                        </p:tgtEl>
                                        <p:attrNameLst>
                                          <p:attrName>ppt_h</p:attrName>
                                        </p:attrNameLst>
                                      </p:cBhvr>
                                      <p:tavLst>
                                        <p:tav tm="0">
                                          <p:val>
                                            <p:fltVal val="0"/>
                                          </p:val>
                                        </p:tav>
                                        <p:tav tm="100000">
                                          <p:val>
                                            <p:strVal val="#ppt_h"/>
                                          </p:val>
                                        </p:tav>
                                      </p:tavLst>
                                    </p:anim>
                                    <p:animEffect transition="in" filter="fade">
                                      <p:cBhvr>
                                        <p:cTn id="9" dur="300"/>
                                        <p:tgtEl>
                                          <p:spTgt spid="54"/>
                                        </p:tgtEl>
                                      </p:cBhvr>
                                    </p:animEffect>
                                  </p:childTnLst>
                                </p:cTn>
                              </p:par>
                              <p:par>
                                <p:cTn id="10" presetID="22" presetClass="entr" presetSubtype="8" fill="hold" grpId="0" nodeType="withEffect">
                                  <p:stCondLst>
                                    <p:cond delay="500"/>
                                  </p:stCondLst>
                                  <p:childTnLst>
                                    <p:set>
                                      <p:cBhvr>
                                        <p:cTn id="11" dur="1" fill="hold">
                                          <p:stCondLst>
                                            <p:cond delay="0"/>
                                          </p:stCondLst>
                                        </p:cTn>
                                        <p:tgtEl>
                                          <p:spTgt spid="55"/>
                                        </p:tgtEl>
                                        <p:attrNameLst>
                                          <p:attrName>style.visibility</p:attrName>
                                        </p:attrNameLst>
                                      </p:cBhvr>
                                      <p:to>
                                        <p:strVal val="visible"/>
                                      </p:to>
                                    </p:set>
                                    <p:animEffect transition="in" filter="wipe(left)">
                                      <p:cBhvr>
                                        <p:cTn id="12" dur="500"/>
                                        <p:tgtEl>
                                          <p:spTgt spid="55"/>
                                        </p:tgtEl>
                                      </p:cBhvr>
                                    </p:animEffect>
                                  </p:childTnLst>
                                </p:cTn>
                              </p:par>
                              <p:par>
                                <p:cTn id="13" presetID="6" presetClass="emph" presetSubtype="0" autoRev="1" fill="hold" grpId="1" nodeType="withEffect">
                                  <p:stCondLst>
                                    <p:cond delay="800"/>
                                  </p:stCondLst>
                                  <p:childTnLst>
                                    <p:animScale>
                                      <p:cBhvr>
                                        <p:cTn id="14" dur="150" fill="hold"/>
                                        <p:tgtEl>
                                          <p:spTgt spid="54"/>
                                        </p:tgtEl>
                                      </p:cBhvr>
                                      <p:by x="110000" y="110000"/>
                                    </p:animScale>
                                  </p:childTnLst>
                                </p:cTn>
                              </p:par>
                              <p:par>
                                <p:cTn id="15" presetID="2" presetClass="entr" presetSubtype="2" decel="10000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1+#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par>
                                <p:cTn id="19" presetID="2" presetClass="entr" presetSubtype="2" decel="100000" fill="hold" grpId="0" nodeType="withEffect">
                                  <p:stCondLst>
                                    <p:cond delay="25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1+#ppt_w/2"/>
                                          </p:val>
                                        </p:tav>
                                        <p:tav tm="100000">
                                          <p:val>
                                            <p:strVal val="#ppt_x"/>
                                          </p:val>
                                        </p:tav>
                                      </p:tavLst>
                                    </p:anim>
                                    <p:anim calcmode="lin" valueType="num">
                                      <p:cBhvr additive="base">
                                        <p:cTn id="2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4" grpId="1"/>
      <p:bldP spid="55" grpId="0"/>
      <p:bldP spid="8"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39"/>
          <p:cNvSpPr>
            <a:spLocks noChangeArrowheads="1"/>
          </p:cNvSpPr>
          <p:nvPr/>
        </p:nvSpPr>
        <p:spPr bwMode="auto">
          <a:xfrm>
            <a:off x="401920" y="327870"/>
            <a:ext cx="330892"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02</a:t>
            </a: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5" name="Rectangle 39"/>
          <p:cNvSpPr>
            <a:spLocks noChangeArrowheads="1"/>
          </p:cNvSpPr>
          <p:nvPr/>
        </p:nvSpPr>
        <p:spPr bwMode="auto">
          <a:xfrm>
            <a:off x="915988" y="338497"/>
            <a:ext cx="2778059"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1600" b="1"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质量扫描</a:t>
            </a:r>
            <a:endParaRPr lang="zh-CN" altLang="en-US" sz="1600" b="1"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8" name="Content Placeholder 2"/>
          <p:cNvSpPr txBox="1"/>
          <p:nvPr/>
        </p:nvSpPr>
        <p:spPr>
          <a:xfrm>
            <a:off x="2771775" y="1228090"/>
            <a:ext cx="5472430" cy="196215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zh-CN" altLang="en-US" dirty="0">
                <a:solidFill>
                  <a:schemeClr val="bg1"/>
                </a:solidFill>
                <a:latin typeface="微软雅黑" panose="020B0503020204020204" pitchFamily="34" charset="-122"/>
                <a:ea typeface="微软雅黑" panose="020B0503020204020204" pitchFamily="34" charset="-122"/>
              </a:rPr>
              <a:t>采用MD5加密用户密码；保存cookies时，对保存于cookies中的数据采用以MD5加密为基础，加入随机加密因子的专用型改进加密算法；防止SQL注入：遍历检测所有用GET /POST/COOKIES提交到服务器上的数据。如果发现有 可能用于构造可注入SQL的异常代码，系统将种植程序运行，并记录日志   在应用程序中，在构建SQL查询语句前，系统将由外部获取数据，并将带入组装为SQL的变量进行安全性合法性验证，过滤可能构成注入的字符；禁止外部提交表单；    设置严格有效的权限控制系统，何人可以发消息 何人能删除信息等权限设置系统一共有数十项设置，可设置不同权限；</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1" name="任意多边形 20"/>
          <p:cNvSpPr/>
          <p:nvPr/>
        </p:nvSpPr>
        <p:spPr>
          <a:xfrm>
            <a:off x="732790" y="2250440"/>
            <a:ext cx="1602105" cy="640715"/>
          </a:xfrm>
          <a:custGeom>
            <a:avLst/>
            <a:gdLst>
              <a:gd name="connsiteX0" fmla="*/ 0 w 1602178"/>
              <a:gd name="connsiteY0" fmla="*/ 0 h 640871"/>
              <a:gd name="connsiteX1" fmla="*/ 1281743 w 1602178"/>
              <a:gd name="connsiteY1" fmla="*/ 0 h 640871"/>
              <a:gd name="connsiteX2" fmla="*/ 1602178 w 1602178"/>
              <a:gd name="connsiteY2" fmla="*/ 320436 h 640871"/>
              <a:gd name="connsiteX3" fmla="*/ 1281743 w 1602178"/>
              <a:gd name="connsiteY3" fmla="*/ 640871 h 640871"/>
              <a:gd name="connsiteX4" fmla="*/ 0 w 1602178"/>
              <a:gd name="connsiteY4" fmla="*/ 640871 h 640871"/>
              <a:gd name="connsiteX5" fmla="*/ 320436 w 1602178"/>
              <a:gd name="connsiteY5" fmla="*/ 320436 h 640871"/>
              <a:gd name="connsiteX6" fmla="*/ 0 w 1602178"/>
              <a:gd name="connsiteY6" fmla="*/ 0 h 64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2178" h="640871">
                <a:moveTo>
                  <a:pt x="0" y="0"/>
                </a:moveTo>
                <a:lnTo>
                  <a:pt x="1281743" y="0"/>
                </a:lnTo>
                <a:lnTo>
                  <a:pt x="1602178" y="320436"/>
                </a:lnTo>
                <a:lnTo>
                  <a:pt x="1281743" y="640871"/>
                </a:lnTo>
                <a:lnTo>
                  <a:pt x="0" y="640871"/>
                </a:lnTo>
                <a:lnTo>
                  <a:pt x="320436" y="320436"/>
                </a:lnTo>
                <a:lnTo>
                  <a:pt x="0" y="0"/>
                </a:ln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spcFirstLastPara="0" vert="horz" wrap="square" lIns="330596" tIns="5080" rIns="320435" bIns="5080" numCol="1" spcCol="1270" anchor="ctr" anchorCtr="0">
            <a:noAutofit/>
          </a:bodyPr>
          <a:lstStyle/>
          <a:p>
            <a:pPr lvl="0" algn="ctr" defTabSz="355600">
              <a:lnSpc>
                <a:spcPct val="90000"/>
              </a:lnSpc>
              <a:spcBef>
                <a:spcPct val="0"/>
              </a:spcBef>
              <a:spcAft>
                <a:spcPct val="35000"/>
              </a:spcAft>
            </a:pPr>
            <a:r>
              <a:rPr lang="zh-CN" altLang="en-US" kern="1200" dirty="0">
                <a:solidFill>
                  <a:schemeClr val="bg1"/>
                </a:solidFill>
              </a:rPr>
              <a:t>安全性</a:t>
            </a:r>
            <a:endParaRPr lang="zh-CN" altLang="en-US" kern="12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54"/>
                                        </p:tgtEl>
                                        <p:attrNameLst>
                                          <p:attrName>style.visibility</p:attrName>
                                        </p:attrNameLst>
                                      </p:cBhvr>
                                      <p:to>
                                        <p:strVal val="visible"/>
                                      </p:to>
                                    </p:set>
                                    <p:anim calcmode="lin" valueType="num">
                                      <p:cBhvr>
                                        <p:cTn id="7" dur="300" fill="hold"/>
                                        <p:tgtEl>
                                          <p:spTgt spid="54"/>
                                        </p:tgtEl>
                                        <p:attrNameLst>
                                          <p:attrName>ppt_w</p:attrName>
                                        </p:attrNameLst>
                                      </p:cBhvr>
                                      <p:tavLst>
                                        <p:tav tm="0">
                                          <p:val>
                                            <p:fltVal val="0"/>
                                          </p:val>
                                        </p:tav>
                                        <p:tav tm="100000">
                                          <p:val>
                                            <p:strVal val="#ppt_w"/>
                                          </p:val>
                                        </p:tav>
                                      </p:tavLst>
                                    </p:anim>
                                    <p:anim calcmode="lin" valueType="num">
                                      <p:cBhvr>
                                        <p:cTn id="8" dur="300" fill="hold"/>
                                        <p:tgtEl>
                                          <p:spTgt spid="54"/>
                                        </p:tgtEl>
                                        <p:attrNameLst>
                                          <p:attrName>ppt_h</p:attrName>
                                        </p:attrNameLst>
                                      </p:cBhvr>
                                      <p:tavLst>
                                        <p:tav tm="0">
                                          <p:val>
                                            <p:fltVal val="0"/>
                                          </p:val>
                                        </p:tav>
                                        <p:tav tm="100000">
                                          <p:val>
                                            <p:strVal val="#ppt_h"/>
                                          </p:val>
                                        </p:tav>
                                      </p:tavLst>
                                    </p:anim>
                                    <p:animEffect transition="in" filter="fade">
                                      <p:cBhvr>
                                        <p:cTn id="9" dur="300"/>
                                        <p:tgtEl>
                                          <p:spTgt spid="54"/>
                                        </p:tgtEl>
                                      </p:cBhvr>
                                    </p:animEffect>
                                  </p:childTnLst>
                                </p:cTn>
                              </p:par>
                              <p:par>
                                <p:cTn id="10" presetID="22" presetClass="entr" presetSubtype="8" fill="hold" grpId="0" nodeType="withEffect">
                                  <p:stCondLst>
                                    <p:cond delay="500"/>
                                  </p:stCondLst>
                                  <p:childTnLst>
                                    <p:set>
                                      <p:cBhvr>
                                        <p:cTn id="11" dur="1" fill="hold">
                                          <p:stCondLst>
                                            <p:cond delay="0"/>
                                          </p:stCondLst>
                                        </p:cTn>
                                        <p:tgtEl>
                                          <p:spTgt spid="55"/>
                                        </p:tgtEl>
                                        <p:attrNameLst>
                                          <p:attrName>style.visibility</p:attrName>
                                        </p:attrNameLst>
                                      </p:cBhvr>
                                      <p:to>
                                        <p:strVal val="visible"/>
                                      </p:to>
                                    </p:set>
                                    <p:animEffect transition="in" filter="wipe(left)">
                                      <p:cBhvr>
                                        <p:cTn id="12" dur="500"/>
                                        <p:tgtEl>
                                          <p:spTgt spid="55"/>
                                        </p:tgtEl>
                                      </p:cBhvr>
                                    </p:animEffect>
                                  </p:childTnLst>
                                </p:cTn>
                              </p:par>
                              <p:par>
                                <p:cTn id="13" presetID="6" presetClass="emph" presetSubtype="0" autoRev="1" fill="hold" grpId="1" nodeType="withEffect">
                                  <p:stCondLst>
                                    <p:cond delay="800"/>
                                  </p:stCondLst>
                                  <p:childTnLst>
                                    <p:animScale>
                                      <p:cBhvr>
                                        <p:cTn id="14" dur="150" fill="hold"/>
                                        <p:tgtEl>
                                          <p:spTgt spid="54"/>
                                        </p:tgtEl>
                                      </p:cBhvr>
                                      <p:by x="110000" y="110000"/>
                                    </p:animScale>
                                  </p:childTnLst>
                                </p:cTn>
                              </p:par>
                              <p:par>
                                <p:cTn id="15" presetID="2" presetClass="entr" presetSubtype="2" decel="100000" fill="hold" grpId="0" nodeType="withEffect">
                                  <p:stCondLst>
                                    <p:cond delay="25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1+#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4" grpId="1"/>
      <p:bldP spid="55"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02</a:t>
            </a: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5" name="Rectangle 39"/>
          <p:cNvSpPr>
            <a:spLocks noChangeArrowheads="1"/>
          </p:cNvSpPr>
          <p:nvPr/>
        </p:nvSpPr>
        <p:spPr bwMode="auto">
          <a:xfrm>
            <a:off x="915988" y="338497"/>
            <a:ext cx="2778059"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1600" b="1"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压力测试</a:t>
            </a:r>
            <a:endParaRPr lang="zh-CN" altLang="en-US" sz="1600" b="1"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9" name="Rectangle 88"/>
          <p:cNvSpPr/>
          <p:nvPr/>
        </p:nvSpPr>
        <p:spPr>
          <a:xfrm>
            <a:off x="540385" y="1950720"/>
            <a:ext cx="2286000" cy="1706880"/>
          </a:xfrm>
          <a:prstGeom prst="rect">
            <a:avLst/>
          </a:prstGeom>
        </p:spPr>
        <p:txBody>
          <a:bodyPr wrap="square">
            <a:spAutoFit/>
          </a:bodyPr>
          <a:lstStyle/>
          <a:p>
            <a:pPr algn="r">
              <a:lnSpc>
                <a:spcPct val="150000"/>
              </a:lnSpc>
            </a:pPr>
            <a:r>
              <a:rPr lang="zh-CN" altLang="en-US" sz="1000" dirty="0">
                <a:solidFill>
                  <a:schemeClr val="bg1"/>
                </a:solidFill>
                <a:latin typeface="微软雅黑" panose="020B0503020204020204" pitchFamily="34" charset="-122"/>
              </a:rPr>
              <a:t>防汛项目中 雨量传感器根据雨量数据实时调整雨量采集频率，故需对雨量采集频率进行压力测试，传感器在正常状态下每五分钟采集一次，达到警戒值后每一分钟采集一次，需对系统可以负载的数据采集频率进行压力测试</a:t>
            </a:r>
            <a:endParaRPr lang="zh-CN" altLang="en-US" sz="1000" dirty="0">
              <a:solidFill>
                <a:schemeClr val="bg1"/>
              </a:solidFill>
              <a:latin typeface="微软雅黑" panose="020B0503020204020204" pitchFamily="34" charset="-122"/>
            </a:endParaRPr>
          </a:p>
        </p:txBody>
      </p:sp>
      <p:sp>
        <p:nvSpPr>
          <p:cNvPr id="18" name="Rectangle 94"/>
          <p:cNvSpPr/>
          <p:nvPr/>
        </p:nvSpPr>
        <p:spPr>
          <a:xfrm>
            <a:off x="6116955" y="2205355"/>
            <a:ext cx="2286000" cy="1198880"/>
          </a:xfrm>
          <a:prstGeom prst="rect">
            <a:avLst/>
          </a:prstGeom>
        </p:spPr>
        <p:txBody>
          <a:bodyPr wrap="square">
            <a:spAutoFit/>
          </a:bodyPr>
          <a:lstStyle/>
          <a:p>
            <a:pPr>
              <a:lnSpc>
                <a:spcPct val="150000"/>
              </a:lnSpc>
            </a:pPr>
            <a:r>
              <a:rPr lang="zh-CN" altLang="en-US" sz="1200" dirty="0">
                <a:solidFill>
                  <a:schemeClr val="bg1"/>
                </a:solidFill>
                <a:latin typeface="Lao UI" panose="020B0502040204020203" pitchFamily="34" charset="0"/>
                <a:ea typeface="宋体" panose="02010600030101010101" pitchFamily="2" charset="-122"/>
                <a:cs typeface="Lao UI" panose="020B0502040204020203" pitchFamily="34" charset="0"/>
              </a:rPr>
              <a:t>同一时间段可能会有不同地区的管理人员使用系统也要对同时间内系统可负载的访问量进行测试。</a:t>
            </a:r>
            <a:endParaRPr lang="zh-CN" altLang="en-US" sz="1200" dirty="0">
              <a:solidFill>
                <a:schemeClr val="bg1"/>
              </a:solidFill>
              <a:latin typeface="Lao UI" panose="020B0502040204020203" pitchFamily="34" charset="0"/>
              <a:ea typeface="宋体" panose="02010600030101010101" pitchFamily="2" charset="-122"/>
              <a:cs typeface="Lao UI" panose="020B0502040204020203" pitchFamily="34" charset="0"/>
            </a:endParaRPr>
          </a:p>
        </p:txBody>
      </p:sp>
      <p:sp>
        <p:nvSpPr>
          <p:cNvPr id="20" name="十字箭头 19"/>
          <p:cNvSpPr/>
          <p:nvPr/>
        </p:nvSpPr>
        <p:spPr>
          <a:xfrm>
            <a:off x="3062235" y="1277092"/>
            <a:ext cx="3054850" cy="3054850"/>
          </a:xfrm>
          <a:prstGeom prst="quadArrow">
            <a:avLst>
              <a:gd name="adj1" fmla="val 2000"/>
              <a:gd name="adj2" fmla="val 4000"/>
              <a:gd name="adj3" fmla="val 5000"/>
            </a:avLst>
          </a:prstGeom>
          <a:solidFill>
            <a:schemeClr val="bg1">
              <a:lumMod val="9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grpSp>
        <p:nvGrpSpPr>
          <p:cNvPr id="21" name="组合 20"/>
          <p:cNvGrpSpPr/>
          <p:nvPr/>
        </p:nvGrpSpPr>
        <p:grpSpPr>
          <a:xfrm>
            <a:off x="3260801" y="1475657"/>
            <a:ext cx="1221940" cy="1221940"/>
            <a:chOff x="3319699" y="1698745"/>
            <a:chExt cx="1221940" cy="1221940"/>
          </a:xfrm>
        </p:grpSpPr>
        <p:sp>
          <p:nvSpPr>
            <p:cNvPr id="22" name="任意多边形 21"/>
            <p:cNvSpPr/>
            <p:nvPr/>
          </p:nvSpPr>
          <p:spPr>
            <a:xfrm>
              <a:off x="3319699" y="1698745"/>
              <a:ext cx="1221940" cy="1221940"/>
            </a:xfrm>
            <a:custGeom>
              <a:avLst/>
              <a:gdLst>
                <a:gd name="connsiteX0" fmla="*/ 0 w 1221940"/>
                <a:gd name="connsiteY0" fmla="*/ 0 h 1221940"/>
                <a:gd name="connsiteX1" fmla="*/ 1221940 w 1221940"/>
                <a:gd name="connsiteY1" fmla="*/ 0 h 1221940"/>
                <a:gd name="connsiteX2" fmla="*/ 1221940 w 1221940"/>
                <a:gd name="connsiteY2" fmla="*/ 1221940 h 1221940"/>
                <a:gd name="connsiteX3" fmla="*/ 0 w 1221940"/>
                <a:gd name="connsiteY3" fmla="*/ 1221940 h 1221940"/>
                <a:gd name="connsiteX4" fmla="*/ 0 w 1221940"/>
                <a:gd name="connsiteY4" fmla="*/ 0 h 1221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940" h="1221940">
                  <a:moveTo>
                    <a:pt x="0" y="0"/>
                  </a:moveTo>
                  <a:lnTo>
                    <a:pt x="1221940" y="0"/>
                  </a:lnTo>
                  <a:lnTo>
                    <a:pt x="1221940" y="1221940"/>
                  </a:lnTo>
                  <a:lnTo>
                    <a:pt x="0" y="1221940"/>
                  </a:lnTo>
                  <a:lnTo>
                    <a:pt x="0" y="0"/>
                  </a:lnTo>
                  <a:close/>
                </a:path>
              </a:pathLst>
            </a:cu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zh-CN" altLang="en-US" sz="6000" kern="1200" dirty="0"/>
                <a:t>压</a:t>
              </a:r>
              <a:r>
                <a:rPr lang="en-US" sz="6000" kern="1200" dirty="0"/>
                <a:t> </a:t>
              </a:r>
              <a:endParaRPr lang="en-US" sz="6000" kern="1200" dirty="0"/>
            </a:p>
          </p:txBody>
        </p:sp>
        <p:sp>
          <p:nvSpPr>
            <p:cNvPr id="23" name="Rectangle 17"/>
            <p:cNvSpPr/>
            <p:nvPr/>
          </p:nvSpPr>
          <p:spPr>
            <a:xfrm>
              <a:off x="3428992" y="1786399"/>
              <a:ext cx="928694" cy="1014730"/>
            </a:xfrm>
            <a:prstGeom prst="rect">
              <a:avLst/>
            </a:prstGeom>
          </p:spPr>
          <p:txBody>
            <a:bodyPr wrap="square" anchor="ctr">
              <a:spAutoFit/>
            </a:bodyPr>
            <a:lstStyle/>
            <a:p>
              <a:pPr algn="ctr"/>
              <a:endParaRPr lang="en-US" sz="6000" dirty="0">
                <a:solidFill>
                  <a:schemeClr val="bg1"/>
                </a:solidFill>
                <a:latin typeface="Open Sans" pitchFamily="34" charset="0"/>
                <a:ea typeface="Open Sans" pitchFamily="34" charset="0"/>
                <a:cs typeface="Open Sans" pitchFamily="34" charset="0"/>
              </a:endParaRPr>
            </a:p>
          </p:txBody>
        </p:sp>
      </p:grpSp>
      <p:grpSp>
        <p:nvGrpSpPr>
          <p:cNvPr id="24" name="组合 23"/>
          <p:cNvGrpSpPr/>
          <p:nvPr/>
        </p:nvGrpSpPr>
        <p:grpSpPr>
          <a:xfrm>
            <a:off x="4696580" y="1475657"/>
            <a:ext cx="1221940" cy="1221940"/>
            <a:chOff x="4755478" y="1698745"/>
            <a:chExt cx="1221940" cy="1221940"/>
          </a:xfrm>
        </p:grpSpPr>
        <p:sp>
          <p:nvSpPr>
            <p:cNvPr id="25" name="任意多边形 24"/>
            <p:cNvSpPr/>
            <p:nvPr/>
          </p:nvSpPr>
          <p:spPr>
            <a:xfrm>
              <a:off x="4755478" y="1698745"/>
              <a:ext cx="1221940" cy="1221940"/>
            </a:xfrm>
            <a:custGeom>
              <a:avLst/>
              <a:gdLst>
                <a:gd name="connsiteX0" fmla="*/ 0 w 1221940"/>
                <a:gd name="connsiteY0" fmla="*/ 0 h 1221940"/>
                <a:gd name="connsiteX1" fmla="*/ 1221940 w 1221940"/>
                <a:gd name="connsiteY1" fmla="*/ 0 h 1221940"/>
                <a:gd name="connsiteX2" fmla="*/ 1221940 w 1221940"/>
                <a:gd name="connsiteY2" fmla="*/ 1221940 h 1221940"/>
                <a:gd name="connsiteX3" fmla="*/ 0 w 1221940"/>
                <a:gd name="connsiteY3" fmla="*/ 1221940 h 1221940"/>
                <a:gd name="connsiteX4" fmla="*/ 0 w 1221940"/>
                <a:gd name="connsiteY4" fmla="*/ 0 h 1221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940" h="1221940">
                  <a:moveTo>
                    <a:pt x="0" y="0"/>
                  </a:moveTo>
                  <a:lnTo>
                    <a:pt x="1221940" y="0"/>
                  </a:lnTo>
                  <a:lnTo>
                    <a:pt x="1221940" y="1221940"/>
                  </a:lnTo>
                  <a:lnTo>
                    <a:pt x="0" y="1221940"/>
                  </a:lnTo>
                  <a:lnTo>
                    <a:pt x="0" y="0"/>
                  </a:lnTo>
                  <a:close/>
                </a:path>
              </a:pathLst>
            </a:cu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a:t> </a:t>
              </a:r>
              <a:endParaRPr lang="en-US" sz="1000" kern="1200" dirty="0"/>
            </a:p>
          </p:txBody>
        </p:sp>
        <p:sp>
          <p:nvSpPr>
            <p:cNvPr id="26" name="Rectangle 18"/>
            <p:cNvSpPr/>
            <p:nvPr/>
          </p:nvSpPr>
          <p:spPr>
            <a:xfrm>
              <a:off x="4929190" y="1786399"/>
              <a:ext cx="928694" cy="1014730"/>
            </a:xfrm>
            <a:prstGeom prst="rect">
              <a:avLst/>
            </a:prstGeom>
          </p:spPr>
          <p:txBody>
            <a:bodyPr wrap="square" anchor="ctr">
              <a:spAutoFit/>
            </a:bodyPr>
            <a:lstStyle/>
            <a:p>
              <a:pPr algn="ctr"/>
              <a:r>
                <a:rPr lang="zh-CN" altLang="en-US" sz="6000" dirty="0">
                  <a:solidFill>
                    <a:schemeClr val="bg1"/>
                  </a:solidFill>
                  <a:latin typeface="Open Sans" pitchFamily="34" charset="0"/>
                  <a:ea typeface="宋体" panose="02010600030101010101" pitchFamily="2" charset="-122"/>
                  <a:cs typeface="Open Sans" pitchFamily="34" charset="0"/>
                </a:rPr>
                <a:t>力</a:t>
              </a:r>
              <a:endParaRPr lang="zh-CN" altLang="en-US" sz="6000" dirty="0">
                <a:solidFill>
                  <a:schemeClr val="bg1"/>
                </a:solidFill>
                <a:latin typeface="Open Sans" pitchFamily="34" charset="0"/>
                <a:ea typeface="宋体" panose="02010600030101010101" pitchFamily="2" charset="-122"/>
                <a:cs typeface="Open Sans" pitchFamily="34" charset="0"/>
              </a:endParaRPr>
            </a:p>
          </p:txBody>
        </p:sp>
      </p:grpSp>
      <p:grpSp>
        <p:nvGrpSpPr>
          <p:cNvPr id="27" name="组合 26"/>
          <p:cNvGrpSpPr/>
          <p:nvPr/>
        </p:nvGrpSpPr>
        <p:grpSpPr>
          <a:xfrm>
            <a:off x="3260801" y="2911436"/>
            <a:ext cx="1221940" cy="1221940"/>
            <a:chOff x="3319699" y="3134524"/>
            <a:chExt cx="1221940" cy="1221940"/>
          </a:xfrm>
        </p:grpSpPr>
        <p:sp>
          <p:nvSpPr>
            <p:cNvPr id="28" name="任意多边形 27"/>
            <p:cNvSpPr/>
            <p:nvPr/>
          </p:nvSpPr>
          <p:spPr>
            <a:xfrm>
              <a:off x="3319699" y="3134524"/>
              <a:ext cx="1221940" cy="1221940"/>
            </a:xfrm>
            <a:custGeom>
              <a:avLst/>
              <a:gdLst>
                <a:gd name="connsiteX0" fmla="*/ 0 w 1221940"/>
                <a:gd name="connsiteY0" fmla="*/ 0 h 1221940"/>
                <a:gd name="connsiteX1" fmla="*/ 1221940 w 1221940"/>
                <a:gd name="connsiteY1" fmla="*/ 0 h 1221940"/>
                <a:gd name="connsiteX2" fmla="*/ 1221940 w 1221940"/>
                <a:gd name="connsiteY2" fmla="*/ 1221940 h 1221940"/>
                <a:gd name="connsiteX3" fmla="*/ 0 w 1221940"/>
                <a:gd name="connsiteY3" fmla="*/ 1221940 h 1221940"/>
                <a:gd name="connsiteX4" fmla="*/ 0 w 1221940"/>
                <a:gd name="connsiteY4" fmla="*/ 0 h 1221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940" h="1221940">
                  <a:moveTo>
                    <a:pt x="0" y="0"/>
                  </a:moveTo>
                  <a:lnTo>
                    <a:pt x="1221940" y="0"/>
                  </a:lnTo>
                  <a:lnTo>
                    <a:pt x="1221940" y="1221940"/>
                  </a:lnTo>
                  <a:lnTo>
                    <a:pt x="0" y="1221940"/>
                  </a:lnTo>
                  <a:lnTo>
                    <a:pt x="0" y="0"/>
                  </a:lnTo>
                  <a:close/>
                </a:path>
              </a:pathLst>
            </a:cu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a:t> </a:t>
              </a:r>
              <a:endParaRPr lang="en-US" sz="1000" kern="1200" dirty="0"/>
            </a:p>
          </p:txBody>
        </p:sp>
        <p:sp>
          <p:nvSpPr>
            <p:cNvPr id="29" name="Rectangle 19"/>
            <p:cNvSpPr/>
            <p:nvPr/>
          </p:nvSpPr>
          <p:spPr>
            <a:xfrm>
              <a:off x="3428992" y="3215159"/>
              <a:ext cx="928694" cy="1014730"/>
            </a:xfrm>
            <a:prstGeom prst="rect">
              <a:avLst/>
            </a:prstGeom>
          </p:spPr>
          <p:txBody>
            <a:bodyPr wrap="square" anchor="ctr">
              <a:spAutoFit/>
            </a:bodyPr>
            <a:lstStyle/>
            <a:p>
              <a:pPr algn="ctr"/>
              <a:r>
                <a:rPr lang="zh-CN" altLang="en-US" sz="6000" dirty="0">
                  <a:solidFill>
                    <a:schemeClr val="bg1"/>
                  </a:solidFill>
                  <a:latin typeface="Open Sans" pitchFamily="34" charset="0"/>
                  <a:ea typeface="宋体" panose="02010600030101010101" pitchFamily="2" charset="-122"/>
                  <a:cs typeface="Open Sans" pitchFamily="34" charset="0"/>
                </a:rPr>
                <a:t>测</a:t>
              </a:r>
              <a:endParaRPr lang="zh-CN" altLang="en-US" sz="6000" dirty="0">
                <a:solidFill>
                  <a:schemeClr val="bg1"/>
                </a:solidFill>
                <a:latin typeface="Open Sans" pitchFamily="34" charset="0"/>
                <a:ea typeface="宋体" panose="02010600030101010101" pitchFamily="2" charset="-122"/>
                <a:cs typeface="Open Sans" pitchFamily="34" charset="0"/>
              </a:endParaRPr>
            </a:p>
          </p:txBody>
        </p:sp>
      </p:grpSp>
      <p:grpSp>
        <p:nvGrpSpPr>
          <p:cNvPr id="30" name="组合 29"/>
          <p:cNvGrpSpPr/>
          <p:nvPr/>
        </p:nvGrpSpPr>
        <p:grpSpPr>
          <a:xfrm>
            <a:off x="4696580" y="2911436"/>
            <a:ext cx="1221940" cy="1221940"/>
            <a:chOff x="4755478" y="3134524"/>
            <a:chExt cx="1221940" cy="1221940"/>
          </a:xfrm>
        </p:grpSpPr>
        <p:sp>
          <p:nvSpPr>
            <p:cNvPr id="31" name="任意多边形 30"/>
            <p:cNvSpPr/>
            <p:nvPr/>
          </p:nvSpPr>
          <p:spPr>
            <a:xfrm>
              <a:off x="4755478" y="3134524"/>
              <a:ext cx="1221940" cy="1221940"/>
            </a:xfrm>
            <a:custGeom>
              <a:avLst/>
              <a:gdLst>
                <a:gd name="connsiteX0" fmla="*/ 0 w 1221940"/>
                <a:gd name="connsiteY0" fmla="*/ 0 h 1221940"/>
                <a:gd name="connsiteX1" fmla="*/ 1221940 w 1221940"/>
                <a:gd name="connsiteY1" fmla="*/ 0 h 1221940"/>
                <a:gd name="connsiteX2" fmla="*/ 1221940 w 1221940"/>
                <a:gd name="connsiteY2" fmla="*/ 1221940 h 1221940"/>
                <a:gd name="connsiteX3" fmla="*/ 0 w 1221940"/>
                <a:gd name="connsiteY3" fmla="*/ 1221940 h 1221940"/>
                <a:gd name="connsiteX4" fmla="*/ 0 w 1221940"/>
                <a:gd name="connsiteY4" fmla="*/ 0 h 1221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940" h="1221940">
                  <a:moveTo>
                    <a:pt x="0" y="0"/>
                  </a:moveTo>
                  <a:lnTo>
                    <a:pt x="1221940" y="0"/>
                  </a:lnTo>
                  <a:lnTo>
                    <a:pt x="1221940" y="1221940"/>
                  </a:lnTo>
                  <a:lnTo>
                    <a:pt x="0" y="1221940"/>
                  </a:lnTo>
                  <a:lnTo>
                    <a:pt x="0" y="0"/>
                  </a:lnTo>
                  <a:close/>
                </a:path>
              </a:pathLst>
            </a:cu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a:t> </a:t>
              </a:r>
              <a:endParaRPr lang="en-US" sz="1000" kern="1200" dirty="0"/>
            </a:p>
          </p:txBody>
        </p:sp>
        <p:sp>
          <p:nvSpPr>
            <p:cNvPr id="32" name="Rectangle 20"/>
            <p:cNvSpPr/>
            <p:nvPr/>
          </p:nvSpPr>
          <p:spPr>
            <a:xfrm>
              <a:off x="4929190" y="3286597"/>
              <a:ext cx="928694" cy="1014730"/>
            </a:xfrm>
            <a:prstGeom prst="rect">
              <a:avLst/>
            </a:prstGeom>
          </p:spPr>
          <p:txBody>
            <a:bodyPr wrap="square" anchor="ctr">
              <a:spAutoFit/>
            </a:bodyPr>
            <a:lstStyle/>
            <a:p>
              <a:pPr algn="ctr"/>
              <a:r>
                <a:rPr lang="zh-CN" altLang="en-US" sz="6000" dirty="0">
                  <a:solidFill>
                    <a:schemeClr val="bg1"/>
                  </a:solidFill>
                  <a:latin typeface="Open Sans" pitchFamily="34" charset="0"/>
                  <a:ea typeface="宋体" panose="02010600030101010101" pitchFamily="2" charset="-122"/>
                  <a:cs typeface="Open Sans" pitchFamily="34" charset="0"/>
                </a:rPr>
                <a:t>试</a:t>
              </a:r>
              <a:endParaRPr lang="zh-CN" altLang="en-US" sz="6000" dirty="0">
                <a:solidFill>
                  <a:schemeClr val="bg1"/>
                </a:solidFill>
                <a:latin typeface="Open Sans" pitchFamily="34" charset="0"/>
                <a:ea typeface="宋体" panose="02010600030101010101" pitchFamily="2" charset="-122"/>
                <a:cs typeface="Open Sans" pitchFamily="34" charset="0"/>
              </a:endParaRPr>
            </a:p>
          </p:txBody>
        </p:sp>
      </p:grpSp>
    </p:spTree>
    <p:custDataLst>
      <p:tags r:id="rId6"/>
    </p:custDataLst>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54"/>
                                        </p:tgtEl>
                                        <p:attrNameLst>
                                          <p:attrName>style.visibility</p:attrName>
                                        </p:attrNameLst>
                                      </p:cBhvr>
                                      <p:to>
                                        <p:strVal val="visible"/>
                                      </p:to>
                                    </p:set>
                                    <p:anim calcmode="lin" valueType="num">
                                      <p:cBhvr>
                                        <p:cTn id="7" dur="300" fill="hold"/>
                                        <p:tgtEl>
                                          <p:spTgt spid="54"/>
                                        </p:tgtEl>
                                        <p:attrNameLst>
                                          <p:attrName>ppt_w</p:attrName>
                                        </p:attrNameLst>
                                      </p:cBhvr>
                                      <p:tavLst>
                                        <p:tav tm="0">
                                          <p:val>
                                            <p:fltVal val="0"/>
                                          </p:val>
                                        </p:tav>
                                        <p:tav tm="100000">
                                          <p:val>
                                            <p:strVal val="#ppt_w"/>
                                          </p:val>
                                        </p:tav>
                                      </p:tavLst>
                                    </p:anim>
                                    <p:anim calcmode="lin" valueType="num">
                                      <p:cBhvr>
                                        <p:cTn id="8" dur="300" fill="hold"/>
                                        <p:tgtEl>
                                          <p:spTgt spid="54"/>
                                        </p:tgtEl>
                                        <p:attrNameLst>
                                          <p:attrName>ppt_h</p:attrName>
                                        </p:attrNameLst>
                                      </p:cBhvr>
                                      <p:tavLst>
                                        <p:tav tm="0">
                                          <p:val>
                                            <p:fltVal val="0"/>
                                          </p:val>
                                        </p:tav>
                                        <p:tav tm="100000">
                                          <p:val>
                                            <p:strVal val="#ppt_h"/>
                                          </p:val>
                                        </p:tav>
                                      </p:tavLst>
                                    </p:anim>
                                    <p:animEffect transition="in" filter="fade">
                                      <p:cBhvr>
                                        <p:cTn id="9" dur="300"/>
                                        <p:tgtEl>
                                          <p:spTgt spid="54"/>
                                        </p:tgtEl>
                                      </p:cBhvr>
                                    </p:animEffect>
                                  </p:childTnLst>
                                </p:cTn>
                              </p:par>
                              <p:par>
                                <p:cTn id="10" presetID="22" presetClass="entr" presetSubtype="8" fill="hold" grpId="0" nodeType="withEffect">
                                  <p:stCondLst>
                                    <p:cond delay="500"/>
                                  </p:stCondLst>
                                  <p:childTnLst>
                                    <p:set>
                                      <p:cBhvr>
                                        <p:cTn id="11" dur="1" fill="hold">
                                          <p:stCondLst>
                                            <p:cond delay="0"/>
                                          </p:stCondLst>
                                        </p:cTn>
                                        <p:tgtEl>
                                          <p:spTgt spid="55"/>
                                        </p:tgtEl>
                                        <p:attrNameLst>
                                          <p:attrName>style.visibility</p:attrName>
                                        </p:attrNameLst>
                                      </p:cBhvr>
                                      <p:to>
                                        <p:strVal val="visible"/>
                                      </p:to>
                                    </p:set>
                                    <p:animEffect transition="in" filter="wipe(left)">
                                      <p:cBhvr>
                                        <p:cTn id="12" dur="500"/>
                                        <p:tgtEl>
                                          <p:spTgt spid="55"/>
                                        </p:tgtEl>
                                      </p:cBhvr>
                                    </p:animEffect>
                                  </p:childTnLst>
                                </p:cTn>
                              </p:par>
                              <p:par>
                                <p:cTn id="13" presetID="6" presetClass="emph" presetSubtype="0" autoRev="1" fill="hold" grpId="1" nodeType="withEffect">
                                  <p:stCondLst>
                                    <p:cond delay="800"/>
                                  </p:stCondLst>
                                  <p:childTnLst>
                                    <p:animScale>
                                      <p:cBhvr>
                                        <p:cTn id="14" dur="150" fill="hold"/>
                                        <p:tgtEl>
                                          <p:spTgt spid="54"/>
                                        </p:tgtEl>
                                      </p:cBhvr>
                                      <p:by x="110000" y="110000"/>
                                    </p:animScale>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par>
                          <p:cTn id="19" fill="hold">
                            <p:stCondLst>
                              <p:cond delay="1500"/>
                            </p:stCondLst>
                            <p:childTnLst>
                              <p:par>
                                <p:cTn id="20" presetID="49" presetClass="entr" presetSubtype="0" decel="100000"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p:cTn id="22" dur="500" fill="hold"/>
                                        <p:tgtEl>
                                          <p:spTgt spid="21"/>
                                        </p:tgtEl>
                                        <p:attrNameLst>
                                          <p:attrName>ppt_w</p:attrName>
                                        </p:attrNameLst>
                                      </p:cBhvr>
                                      <p:tavLst>
                                        <p:tav tm="0">
                                          <p:val>
                                            <p:fltVal val="0"/>
                                          </p:val>
                                        </p:tav>
                                        <p:tav tm="100000">
                                          <p:val>
                                            <p:strVal val="#ppt_w"/>
                                          </p:val>
                                        </p:tav>
                                      </p:tavLst>
                                    </p:anim>
                                    <p:anim calcmode="lin" valueType="num">
                                      <p:cBhvr>
                                        <p:cTn id="23" dur="500" fill="hold"/>
                                        <p:tgtEl>
                                          <p:spTgt spid="21"/>
                                        </p:tgtEl>
                                        <p:attrNameLst>
                                          <p:attrName>ppt_h</p:attrName>
                                        </p:attrNameLst>
                                      </p:cBhvr>
                                      <p:tavLst>
                                        <p:tav tm="0">
                                          <p:val>
                                            <p:fltVal val="0"/>
                                          </p:val>
                                        </p:tav>
                                        <p:tav tm="100000">
                                          <p:val>
                                            <p:strVal val="#ppt_h"/>
                                          </p:val>
                                        </p:tav>
                                      </p:tavLst>
                                    </p:anim>
                                    <p:anim calcmode="lin" valueType="num">
                                      <p:cBhvr>
                                        <p:cTn id="24" dur="500" fill="hold"/>
                                        <p:tgtEl>
                                          <p:spTgt spid="21"/>
                                        </p:tgtEl>
                                        <p:attrNameLst>
                                          <p:attrName>style.rotation</p:attrName>
                                        </p:attrNameLst>
                                      </p:cBhvr>
                                      <p:tavLst>
                                        <p:tav tm="0">
                                          <p:val>
                                            <p:fltVal val="360"/>
                                          </p:val>
                                        </p:tav>
                                        <p:tav tm="100000">
                                          <p:val>
                                            <p:fltVal val="0"/>
                                          </p:val>
                                        </p:tav>
                                      </p:tavLst>
                                    </p:anim>
                                    <p:animEffect transition="in" filter="fade">
                                      <p:cBhvr>
                                        <p:cTn id="25" dur="500"/>
                                        <p:tgtEl>
                                          <p:spTgt spid="21"/>
                                        </p:tgtEl>
                                      </p:cBhvr>
                                    </p:animEffect>
                                  </p:childTnLst>
                                </p:cTn>
                              </p:par>
                              <p:par>
                                <p:cTn id="26" presetID="49" presetClass="entr" presetSubtype="0" decel="100000" fill="hold" nodeType="with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p:cTn id="28" dur="500" fill="hold"/>
                                        <p:tgtEl>
                                          <p:spTgt spid="24"/>
                                        </p:tgtEl>
                                        <p:attrNameLst>
                                          <p:attrName>ppt_w</p:attrName>
                                        </p:attrNameLst>
                                      </p:cBhvr>
                                      <p:tavLst>
                                        <p:tav tm="0">
                                          <p:val>
                                            <p:fltVal val="0"/>
                                          </p:val>
                                        </p:tav>
                                        <p:tav tm="100000">
                                          <p:val>
                                            <p:strVal val="#ppt_w"/>
                                          </p:val>
                                        </p:tav>
                                      </p:tavLst>
                                    </p:anim>
                                    <p:anim calcmode="lin" valueType="num">
                                      <p:cBhvr>
                                        <p:cTn id="29" dur="500" fill="hold"/>
                                        <p:tgtEl>
                                          <p:spTgt spid="24"/>
                                        </p:tgtEl>
                                        <p:attrNameLst>
                                          <p:attrName>ppt_h</p:attrName>
                                        </p:attrNameLst>
                                      </p:cBhvr>
                                      <p:tavLst>
                                        <p:tav tm="0">
                                          <p:val>
                                            <p:fltVal val="0"/>
                                          </p:val>
                                        </p:tav>
                                        <p:tav tm="100000">
                                          <p:val>
                                            <p:strVal val="#ppt_h"/>
                                          </p:val>
                                        </p:tav>
                                      </p:tavLst>
                                    </p:anim>
                                    <p:anim calcmode="lin" valueType="num">
                                      <p:cBhvr>
                                        <p:cTn id="30" dur="500" fill="hold"/>
                                        <p:tgtEl>
                                          <p:spTgt spid="24"/>
                                        </p:tgtEl>
                                        <p:attrNameLst>
                                          <p:attrName>style.rotation</p:attrName>
                                        </p:attrNameLst>
                                      </p:cBhvr>
                                      <p:tavLst>
                                        <p:tav tm="0">
                                          <p:val>
                                            <p:fltVal val="360"/>
                                          </p:val>
                                        </p:tav>
                                        <p:tav tm="100000">
                                          <p:val>
                                            <p:fltVal val="0"/>
                                          </p:val>
                                        </p:tav>
                                      </p:tavLst>
                                    </p:anim>
                                    <p:animEffect transition="in" filter="fade">
                                      <p:cBhvr>
                                        <p:cTn id="31" dur="500"/>
                                        <p:tgtEl>
                                          <p:spTgt spid="24"/>
                                        </p:tgtEl>
                                      </p:cBhvr>
                                    </p:animEffect>
                                  </p:childTnLst>
                                </p:cTn>
                              </p:par>
                              <p:par>
                                <p:cTn id="32" presetID="49" presetClass="entr" presetSubtype="0" decel="100000"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 calcmode="lin" valueType="num">
                                      <p:cBhvr>
                                        <p:cTn id="34" dur="500" fill="hold"/>
                                        <p:tgtEl>
                                          <p:spTgt spid="30"/>
                                        </p:tgtEl>
                                        <p:attrNameLst>
                                          <p:attrName>ppt_w</p:attrName>
                                        </p:attrNameLst>
                                      </p:cBhvr>
                                      <p:tavLst>
                                        <p:tav tm="0">
                                          <p:val>
                                            <p:fltVal val="0"/>
                                          </p:val>
                                        </p:tav>
                                        <p:tav tm="100000">
                                          <p:val>
                                            <p:strVal val="#ppt_w"/>
                                          </p:val>
                                        </p:tav>
                                      </p:tavLst>
                                    </p:anim>
                                    <p:anim calcmode="lin" valueType="num">
                                      <p:cBhvr>
                                        <p:cTn id="35" dur="500" fill="hold"/>
                                        <p:tgtEl>
                                          <p:spTgt spid="30"/>
                                        </p:tgtEl>
                                        <p:attrNameLst>
                                          <p:attrName>ppt_h</p:attrName>
                                        </p:attrNameLst>
                                      </p:cBhvr>
                                      <p:tavLst>
                                        <p:tav tm="0">
                                          <p:val>
                                            <p:fltVal val="0"/>
                                          </p:val>
                                        </p:tav>
                                        <p:tav tm="100000">
                                          <p:val>
                                            <p:strVal val="#ppt_h"/>
                                          </p:val>
                                        </p:tav>
                                      </p:tavLst>
                                    </p:anim>
                                    <p:anim calcmode="lin" valueType="num">
                                      <p:cBhvr>
                                        <p:cTn id="36" dur="500" fill="hold"/>
                                        <p:tgtEl>
                                          <p:spTgt spid="30"/>
                                        </p:tgtEl>
                                        <p:attrNameLst>
                                          <p:attrName>style.rotation</p:attrName>
                                        </p:attrNameLst>
                                      </p:cBhvr>
                                      <p:tavLst>
                                        <p:tav tm="0">
                                          <p:val>
                                            <p:fltVal val="360"/>
                                          </p:val>
                                        </p:tav>
                                        <p:tav tm="100000">
                                          <p:val>
                                            <p:fltVal val="0"/>
                                          </p:val>
                                        </p:tav>
                                      </p:tavLst>
                                    </p:anim>
                                    <p:animEffect transition="in" filter="fade">
                                      <p:cBhvr>
                                        <p:cTn id="37" dur="500"/>
                                        <p:tgtEl>
                                          <p:spTgt spid="30"/>
                                        </p:tgtEl>
                                      </p:cBhvr>
                                    </p:animEffect>
                                  </p:childTnLst>
                                </p:cTn>
                              </p:par>
                              <p:par>
                                <p:cTn id="38" presetID="49" presetClass="entr" presetSubtype="0" decel="100000" fill="hold" nodeType="withEffect">
                                  <p:stCondLst>
                                    <p:cond delay="0"/>
                                  </p:stCondLst>
                                  <p:childTnLst>
                                    <p:set>
                                      <p:cBhvr>
                                        <p:cTn id="39" dur="1" fill="hold">
                                          <p:stCondLst>
                                            <p:cond delay="0"/>
                                          </p:stCondLst>
                                        </p:cTn>
                                        <p:tgtEl>
                                          <p:spTgt spid="27"/>
                                        </p:tgtEl>
                                        <p:attrNameLst>
                                          <p:attrName>style.visibility</p:attrName>
                                        </p:attrNameLst>
                                      </p:cBhvr>
                                      <p:to>
                                        <p:strVal val="visible"/>
                                      </p:to>
                                    </p:set>
                                    <p:anim calcmode="lin" valueType="num">
                                      <p:cBhvr>
                                        <p:cTn id="40" dur="500" fill="hold"/>
                                        <p:tgtEl>
                                          <p:spTgt spid="27"/>
                                        </p:tgtEl>
                                        <p:attrNameLst>
                                          <p:attrName>ppt_w</p:attrName>
                                        </p:attrNameLst>
                                      </p:cBhvr>
                                      <p:tavLst>
                                        <p:tav tm="0">
                                          <p:val>
                                            <p:fltVal val="0"/>
                                          </p:val>
                                        </p:tav>
                                        <p:tav tm="100000">
                                          <p:val>
                                            <p:strVal val="#ppt_w"/>
                                          </p:val>
                                        </p:tav>
                                      </p:tavLst>
                                    </p:anim>
                                    <p:anim calcmode="lin" valueType="num">
                                      <p:cBhvr>
                                        <p:cTn id="41" dur="500" fill="hold"/>
                                        <p:tgtEl>
                                          <p:spTgt spid="27"/>
                                        </p:tgtEl>
                                        <p:attrNameLst>
                                          <p:attrName>ppt_h</p:attrName>
                                        </p:attrNameLst>
                                      </p:cBhvr>
                                      <p:tavLst>
                                        <p:tav tm="0">
                                          <p:val>
                                            <p:fltVal val="0"/>
                                          </p:val>
                                        </p:tav>
                                        <p:tav tm="100000">
                                          <p:val>
                                            <p:strVal val="#ppt_h"/>
                                          </p:val>
                                        </p:tav>
                                      </p:tavLst>
                                    </p:anim>
                                    <p:anim calcmode="lin" valueType="num">
                                      <p:cBhvr>
                                        <p:cTn id="42" dur="500" fill="hold"/>
                                        <p:tgtEl>
                                          <p:spTgt spid="27"/>
                                        </p:tgtEl>
                                        <p:attrNameLst>
                                          <p:attrName>style.rotation</p:attrName>
                                        </p:attrNameLst>
                                      </p:cBhvr>
                                      <p:tavLst>
                                        <p:tav tm="0">
                                          <p:val>
                                            <p:fltVal val="360"/>
                                          </p:val>
                                        </p:tav>
                                        <p:tav tm="100000">
                                          <p:val>
                                            <p:fltVal val="0"/>
                                          </p:val>
                                        </p:tav>
                                      </p:tavLst>
                                    </p:anim>
                                    <p:animEffect transition="in" filter="fade">
                                      <p:cBhvr>
                                        <p:cTn id="4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4" grpId="1"/>
      <p:bldP spid="55"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02</a:t>
            </a: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5" name="Rectangle 39"/>
          <p:cNvSpPr>
            <a:spLocks noChangeArrowheads="1"/>
          </p:cNvSpPr>
          <p:nvPr/>
        </p:nvSpPr>
        <p:spPr bwMode="auto">
          <a:xfrm>
            <a:off x="915988" y="338497"/>
            <a:ext cx="2778059"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1600" b="1"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压力测试</a:t>
            </a:r>
            <a:endParaRPr lang="zh-CN" altLang="en-US" sz="1600" b="1"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72" name="Freeform 15"/>
          <p:cNvSpPr>
            <a:spLocks noChangeAspect="1" noEditPoints="1"/>
          </p:cNvSpPr>
          <p:nvPr/>
        </p:nvSpPr>
        <p:spPr bwMode="auto">
          <a:xfrm>
            <a:off x="4200563" y="2644731"/>
            <a:ext cx="513534" cy="373965"/>
          </a:xfrm>
          <a:custGeom>
            <a:avLst/>
            <a:gdLst>
              <a:gd name="T0" fmla="*/ 275 w 326"/>
              <a:gd name="T1" fmla="*/ 25 h 237"/>
              <a:gd name="T2" fmla="*/ 49 w 326"/>
              <a:gd name="T3" fmla="*/ 163 h 237"/>
              <a:gd name="T4" fmla="*/ 162 w 326"/>
              <a:gd name="T5" fmla="*/ 127 h 237"/>
              <a:gd name="T6" fmla="*/ 222 w 326"/>
              <a:gd name="T7" fmla="*/ 134 h 237"/>
              <a:gd name="T8" fmla="*/ 162 w 326"/>
              <a:gd name="T9" fmla="*/ 127 h 237"/>
              <a:gd name="T10" fmla="*/ 162 w 326"/>
              <a:gd name="T11" fmla="*/ 116 h 237"/>
              <a:gd name="T12" fmla="*/ 222 w 326"/>
              <a:gd name="T13" fmla="*/ 108 h 237"/>
              <a:gd name="T14" fmla="*/ 162 w 326"/>
              <a:gd name="T15" fmla="*/ 86 h 237"/>
              <a:gd name="T16" fmla="*/ 263 w 326"/>
              <a:gd name="T17" fmla="*/ 94 h 237"/>
              <a:gd name="T18" fmla="*/ 162 w 326"/>
              <a:gd name="T19" fmla="*/ 86 h 237"/>
              <a:gd name="T20" fmla="*/ 162 w 326"/>
              <a:gd name="T21" fmla="*/ 74 h 237"/>
              <a:gd name="T22" fmla="*/ 263 w 326"/>
              <a:gd name="T23" fmla="*/ 66 h 237"/>
              <a:gd name="T24" fmla="*/ 162 w 326"/>
              <a:gd name="T25" fmla="*/ 45 h 237"/>
              <a:gd name="T26" fmla="*/ 263 w 326"/>
              <a:gd name="T27" fmla="*/ 53 h 237"/>
              <a:gd name="T28" fmla="*/ 162 w 326"/>
              <a:gd name="T29" fmla="*/ 45 h 237"/>
              <a:gd name="T30" fmla="*/ 93 w 326"/>
              <a:gd name="T31" fmla="*/ 43 h 237"/>
              <a:gd name="T32" fmla="*/ 91 w 326"/>
              <a:gd name="T33" fmla="*/ 44 h 237"/>
              <a:gd name="T34" fmla="*/ 90 w 326"/>
              <a:gd name="T35" fmla="*/ 44 h 237"/>
              <a:gd name="T36" fmla="*/ 89 w 326"/>
              <a:gd name="T37" fmla="*/ 45 h 237"/>
              <a:gd name="T38" fmla="*/ 88 w 326"/>
              <a:gd name="T39" fmla="*/ 45 h 237"/>
              <a:gd name="T40" fmla="*/ 88 w 326"/>
              <a:gd name="T41" fmla="*/ 45 h 237"/>
              <a:gd name="T42" fmla="*/ 87 w 326"/>
              <a:gd name="T43" fmla="*/ 46 h 237"/>
              <a:gd name="T44" fmla="*/ 87 w 326"/>
              <a:gd name="T45" fmla="*/ 46 h 237"/>
              <a:gd name="T46" fmla="*/ 86 w 326"/>
              <a:gd name="T47" fmla="*/ 47 h 237"/>
              <a:gd name="T48" fmla="*/ 85 w 326"/>
              <a:gd name="T49" fmla="*/ 47 h 237"/>
              <a:gd name="T50" fmla="*/ 85 w 326"/>
              <a:gd name="T51" fmla="*/ 47 h 237"/>
              <a:gd name="T52" fmla="*/ 84 w 326"/>
              <a:gd name="T53" fmla="*/ 48 h 237"/>
              <a:gd name="T54" fmla="*/ 84 w 326"/>
              <a:gd name="T55" fmla="*/ 48 h 237"/>
              <a:gd name="T56" fmla="*/ 83 w 326"/>
              <a:gd name="T57" fmla="*/ 49 h 237"/>
              <a:gd name="T58" fmla="*/ 83 w 326"/>
              <a:gd name="T59" fmla="*/ 49 h 237"/>
              <a:gd name="T60" fmla="*/ 82 w 326"/>
              <a:gd name="T61" fmla="*/ 50 h 237"/>
              <a:gd name="T62" fmla="*/ 82 w 326"/>
              <a:gd name="T63" fmla="*/ 50 h 237"/>
              <a:gd name="T64" fmla="*/ 72 w 326"/>
              <a:gd name="T65" fmla="*/ 69 h 237"/>
              <a:gd name="T66" fmla="*/ 144 w 326"/>
              <a:gd name="T67" fmla="*/ 105 h 237"/>
              <a:gd name="T68" fmla="*/ 93 w 326"/>
              <a:gd name="T69" fmla="*/ 43 h 237"/>
              <a:gd name="T70" fmla="*/ 80 w 326"/>
              <a:gd name="T71" fmla="*/ 69 h 237"/>
              <a:gd name="T72" fmla="*/ 106 w 326"/>
              <a:gd name="T73" fmla="*/ 102 h 237"/>
              <a:gd name="T74" fmla="*/ 132 w 326"/>
              <a:gd name="T75" fmla="*/ 71 h 237"/>
              <a:gd name="T76" fmla="*/ 113 w 326"/>
              <a:gd name="T77" fmla="*/ 64 h 237"/>
              <a:gd name="T78" fmla="*/ 109 w 326"/>
              <a:gd name="T79" fmla="*/ 72 h 237"/>
              <a:gd name="T80" fmla="*/ 106 w 326"/>
              <a:gd name="T81" fmla="*/ 72 h 237"/>
              <a:gd name="T82" fmla="*/ 116 w 326"/>
              <a:gd name="T83" fmla="*/ 77 h 237"/>
              <a:gd name="T84" fmla="*/ 116 w 326"/>
              <a:gd name="T85" fmla="*/ 84 h 237"/>
              <a:gd name="T86" fmla="*/ 116 w 326"/>
              <a:gd name="T87" fmla="*/ 77 h 237"/>
              <a:gd name="T88" fmla="*/ 91 w 326"/>
              <a:gd name="T89" fmla="*/ 81 h 237"/>
              <a:gd name="T90" fmla="*/ 98 w 326"/>
              <a:gd name="T91" fmla="*/ 81 h 237"/>
              <a:gd name="T92" fmla="*/ 148 w 326"/>
              <a:gd name="T93" fmla="*/ 149 h 237"/>
              <a:gd name="T94" fmla="*/ 93 w 326"/>
              <a:gd name="T95" fmla="*/ 142 h 237"/>
              <a:gd name="T96" fmla="*/ 63 w 326"/>
              <a:gd name="T97" fmla="*/ 149 h 237"/>
              <a:gd name="T98" fmla="*/ 145 w 326"/>
              <a:gd name="T99" fmla="*/ 199 h 237"/>
              <a:gd name="T100" fmla="*/ 191 w 326"/>
              <a:gd name="T101" fmla="*/ 219 h 237"/>
              <a:gd name="T102" fmla="*/ 145 w 326"/>
              <a:gd name="T103" fmla="*/ 199 h 237"/>
              <a:gd name="T104" fmla="*/ 26 w 326"/>
              <a:gd name="T105" fmla="*/ 24 h 237"/>
              <a:gd name="T106" fmla="*/ 43 w 326"/>
              <a:gd name="T107" fmla="*/ 182 h 237"/>
              <a:gd name="T108" fmla="*/ 0 w 326"/>
              <a:gd name="T109" fmla="*/ 216 h 237"/>
              <a:gd name="T110" fmla="*/ 326 w 326"/>
              <a:gd name="T111" fmla="*/ 237 h 237"/>
              <a:gd name="T112" fmla="*/ 279 w 326"/>
              <a:gd name="T113" fmla="*/ 182 h 237"/>
              <a:gd name="T114" fmla="*/ 298 w 326"/>
              <a:gd name="T115" fmla="*/ 24 h 237"/>
              <a:gd name="T116" fmla="*/ 50 w 326"/>
              <a:gd name="T11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237">
                <a:moveTo>
                  <a:pt x="49" y="25"/>
                </a:moveTo>
                <a:cubicBezTo>
                  <a:pt x="275" y="25"/>
                  <a:pt x="275" y="25"/>
                  <a:pt x="275" y="25"/>
                </a:cubicBezTo>
                <a:cubicBezTo>
                  <a:pt x="275" y="163"/>
                  <a:pt x="275" y="163"/>
                  <a:pt x="275" y="163"/>
                </a:cubicBezTo>
                <a:cubicBezTo>
                  <a:pt x="49" y="163"/>
                  <a:pt x="49" y="163"/>
                  <a:pt x="49" y="163"/>
                </a:cubicBezTo>
                <a:cubicBezTo>
                  <a:pt x="49" y="25"/>
                  <a:pt x="49" y="25"/>
                  <a:pt x="49" y="25"/>
                </a:cubicBezTo>
                <a:close/>
                <a:moveTo>
                  <a:pt x="162" y="127"/>
                </a:moveTo>
                <a:cubicBezTo>
                  <a:pt x="162" y="134"/>
                  <a:pt x="162" y="134"/>
                  <a:pt x="162" y="134"/>
                </a:cubicBezTo>
                <a:cubicBezTo>
                  <a:pt x="222" y="134"/>
                  <a:pt x="222" y="134"/>
                  <a:pt x="222" y="134"/>
                </a:cubicBezTo>
                <a:cubicBezTo>
                  <a:pt x="222" y="127"/>
                  <a:pt x="222" y="127"/>
                  <a:pt x="222" y="127"/>
                </a:cubicBezTo>
                <a:cubicBezTo>
                  <a:pt x="162" y="127"/>
                  <a:pt x="162" y="127"/>
                  <a:pt x="162" y="127"/>
                </a:cubicBezTo>
                <a:close/>
                <a:moveTo>
                  <a:pt x="162" y="108"/>
                </a:moveTo>
                <a:cubicBezTo>
                  <a:pt x="162" y="116"/>
                  <a:pt x="162" y="116"/>
                  <a:pt x="162" y="116"/>
                </a:cubicBezTo>
                <a:cubicBezTo>
                  <a:pt x="222" y="116"/>
                  <a:pt x="222" y="116"/>
                  <a:pt x="222" y="116"/>
                </a:cubicBezTo>
                <a:cubicBezTo>
                  <a:pt x="222" y="108"/>
                  <a:pt x="222" y="108"/>
                  <a:pt x="222" y="108"/>
                </a:cubicBezTo>
                <a:cubicBezTo>
                  <a:pt x="162" y="108"/>
                  <a:pt x="162" y="108"/>
                  <a:pt x="162" y="108"/>
                </a:cubicBezTo>
                <a:close/>
                <a:moveTo>
                  <a:pt x="162" y="86"/>
                </a:moveTo>
                <a:cubicBezTo>
                  <a:pt x="162" y="94"/>
                  <a:pt x="162" y="94"/>
                  <a:pt x="162" y="94"/>
                </a:cubicBezTo>
                <a:cubicBezTo>
                  <a:pt x="263" y="94"/>
                  <a:pt x="263" y="94"/>
                  <a:pt x="263" y="94"/>
                </a:cubicBezTo>
                <a:cubicBezTo>
                  <a:pt x="263" y="86"/>
                  <a:pt x="263" y="86"/>
                  <a:pt x="263" y="86"/>
                </a:cubicBezTo>
                <a:cubicBezTo>
                  <a:pt x="162" y="86"/>
                  <a:pt x="162" y="86"/>
                  <a:pt x="162" y="86"/>
                </a:cubicBezTo>
                <a:close/>
                <a:moveTo>
                  <a:pt x="162" y="66"/>
                </a:moveTo>
                <a:cubicBezTo>
                  <a:pt x="162" y="74"/>
                  <a:pt x="162" y="74"/>
                  <a:pt x="162" y="74"/>
                </a:cubicBezTo>
                <a:cubicBezTo>
                  <a:pt x="263" y="74"/>
                  <a:pt x="263" y="74"/>
                  <a:pt x="263" y="74"/>
                </a:cubicBezTo>
                <a:cubicBezTo>
                  <a:pt x="263" y="66"/>
                  <a:pt x="263" y="66"/>
                  <a:pt x="263" y="66"/>
                </a:cubicBezTo>
                <a:cubicBezTo>
                  <a:pt x="162" y="66"/>
                  <a:pt x="162" y="66"/>
                  <a:pt x="162" y="66"/>
                </a:cubicBezTo>
                <a:close/>
                <a:moveTo>
                  <a:pt x="162" y="45"/>
                </a:moveTo>
                <a:cubicBezTo>
                  <a:pt x="162" y="53"/>
                  <a:pt x="162" y="53"/>
                  <a:pt x="162" y="53"/>
                </a:cubicBezTo>
                <a:cubicBezTo>
                  <a:pt x="263" y="53"/>
                  <a:pt x="263" y="53"/>
                  <a:pt x="263" y="53"/>
                </a:cubicBezTo>
                <a:cubicBezTo>
                  <a:pt x="263" y="45"/>
                  <a:pt x="263" y="45"/>
                  <a:pt x="263" y="45"/>
                </a:cubicBezTo>
                <a:cubicBezTo>
                  <a:pt x="162" y="45"/>
                  <a:pt x="162" y="45"/>
                  <a:pt x="162" y="45"/>
                </a:cubicBezTo>
                <a:close/>
                <a:moveTo>
                  <a:pt x="93" y="43"/>
                </a:moveTo>
                <a:cubicBezTo>
                  <a:pt x="93" y="43"/>
                  <a:pt x="93" y="43"/>
                  <a:pt x="93" y="43"/>
                </a:cubicBezTo>
                <a:cubicBezTo>
                  <a:pt x="92" y="43"/>
                  <a:pt x="91" y="43"/>
                  <a:pt x="91" y="44"/>
                </a:cubicBezTo>
                <a:cubicBezTo>
                  <a:pt x="91" y="44"/>
                  <a:pt x="91" y="44"/>
                  <a:pt x="91" y="44"/>
                </a:cubicBezTo>
                <a:cubicBezTo>
                  <a:pt x="91" y="44"/>
                  <a:pt x="90" y="44"/>
                  <a:pt x="90" y="44"/>
                </a:cubicBezTo>
                <a:cubicBezTo>
                  <a:pt x="90" y="44"/>
                  <a:pt x="90" y="44"/>
                  <a:pt x="90" y="44"/>
                </a:cubicBezTo>
                <a:cubicBezTo>
                  <a:pt x="90" y="44"/>
                  <a:pt x="89" y="45"/>
                  <a:pt x="89" y="45"/>
                </a:cubicBezTo>
                <a:cubicBezTo>
                  <a:pt x="89" y="45"/>
                  <a:pt x="89" y="45"/>
                  <a:pt x="89" y="45"/>
                </a:cubicBezTo>
                <a:cubicBezTo>
                  <a:pt x="89" y="45"/>
                  <a:pt x="89" y="45"/>
                  <a:pt x="88" y="45"/>
                </a:cubicBezTo>
                <a:cubicBezTo>
                  <a:pt x="88" y="45"/>
                  <a:pt x="88" y="45"/>
                  <a:pt x="88" y="45"/>
                </a:cubicBezTo>
                <a:cubicBezTo>
                  <a:pt x="88" y="45"/>
                  <a:pt x="88" y="45"/>
                  <a:pt x="88" y="45"/>
                </a:cubicBezTo>
                <a:cubicBezTo>
                  <a:pt x="88" y="45"/>
                  <a:pt x="88" y="45"/>
                  <a:pt x="88" y="45"/>
                </a:cubicBezTo>
                <a:cubicBezTo>
                  <a:pt x="88" y="46"/>
                  <a:pt x="87" y="46"/>
                  <a:pt x="87" y="46"/>
                </a:cubicBezTo>
                <a:cubicBezTo>
                  <a:pt x="87" y="46"/>
                  <a:pt x="87" y="46"/>
                  <a:pt x="87" y="46"/>
                </a:cubicBezTo>
                <a:cubicBezTo>
                  <a:pt x="87" y="46"/>
                  <a:pt x="87" y="46"/>
                  <a:pt x="87" y="46"/>
                </a:cubicBezTo>
                <a:cubicBezTo>
                  <a:pt x="87" y="46"/>
                  <a:pt x="87" y="46"/>
                  <a:pt x="87" y="46"/>
                </a:cubicBezTo>
                <a:cubicBezTo>
                  <a:pt x="86" y="46"/>
                  <a:pt x="86" y="46"/>
                  <a:pt x="86" y="47"/>
                </a:cubicBezTo>
                <a:cubicBezTo>
                  <a:pt x="86" y="47"/>
                  <a:pt x="86" y="47"/>
                  <a:pt x="86" y="47"/>
                </a:cubicBezTo>
                <a:cubicBezTo>
                  <a:pt x="86" y="47"/>
                  <a:pt x="86" y="47"/>
                  <a:pt x="86" y="47"/>
                </a:cubicBezTo>
                <a:cubicBezTo>
                  <a:pt x="85" y="47"/>
                  <a:pt x="85" y="47"/>
                  <a:pt x="85" y="47"/>
                </a:cubicBezTo>
                <a:cubicBezTo>
                  <a:pt x="85" y="47"/>
                  <a:pt x="85" y="47"/>
                  <a:pt x="85" y="47"/>
                </a:cubicBezTo>
                <a:cubicBezTo>
                  <a:pt x="85" y="47"/>
                  <a:pt x="85" y="47"/>
                  <a:pt x="85" y="47"/>
                </a:cubicBezTo>
                <a:cubicBezTo>
                  <a:pt x="85" y="48"/>
                  <a:pt x="85" y="48"/>
                  <a:pt x="84" y="48"/>
                </a:cubicBezTo>
                <a:cubicBezTo>
                  <a:pt x="84" y="48"/>
                  <a:pt x="84" y="48"/>
                  <a:pt x="84" y="48"/>
                </a:cubicBezTo>
                <a:cubicBezTo>
                  <a:pt x="84" y="48"/>
                  <a:pt x="84" y="48"/>
                  <a:pt x="84" y="48"/>
                </a:cubicBezTo>
                <a:cubicBezTo>
                  <a:pt x="84" y="48"/>
                  <a:pt x="84" y="48"/>
                  <a:pt x="84" y="48"/>
                </a:cubicBezTo>
                <a:cubicBezTo>
                  <a:pt x="83" y="49"/>
                  <a:pt x="83" y="49"/>
                  <a:pt x="83" y="49"/>
                </a:cubicBezTo>
                <a:cubicBezTo>
                  <a:pt x="83" y="49"/>
                  <a:pt x="83" y="49"/>
                  <a:pt x="83" y="49"/>
                </a:cubicBezTo>
                <a:cubicBezTo>
                  <a:pt x="83" y="49"/>
                  <a:pt x="83" y="49"/>
                  <a:pt x="83" y="49"/>
                </a:cubicBezTo>
                <a:cubicBezTo>
                  <a:pt x="83" y="49"/>
                  <a:pt x="83" y="49"/>
                  <a:pt x="83" y="49"/>
                </a:cubicBezTo>
                <a:cubicBezTo>
                  <a:pt x="83" y="49"/>
                  <a:pt x="83" y="49"/>
                  <a:pt x="82" y="50"/>
                </a:cubicBezTo>
                <a:cubicBezTo>
                  <a:pt x="82" y="50"/>
                  <a:pt x="82" y="50"/>
                  <a:pt x="82" y="50"/>
                </a:cubicBezTo>
                <a:cubicBezTo>
                  <a:pt x="82" y="50"/>
                  <a:pt x="82" y="50"/>
                  <a:pt x="82" y="50"/>
                </a:cubicBezTo>
                <a:cubicBezTo>
                  <a:pt x="82" y="50"/>
                  <a:pt x="82" y="50"/>
                  <a:pt x="82" y="50"/>
                </a:cubicBezTo>
                <a:cubicBezTo>
                  <a:pt x="77" y="55"/>
                  <a:pt x="73" y="62"/>
                  <a:pt x="72" y="69"/>
                </a:cubicBezTo>
                <a:cubicBezTo>
                  <a:pt x="72" y="69"/>
                  <a:pt x="72" y="69"/>
                  <a:pt x="72" y="69"/>
                </a:cubicBezTo>
                <a:cubicBezTo>
                  <a:pt x="70" y="81"/>
                  <a:pt x="82" y="98"/>
                  <a:pt x="66" y="105"/>
                </a:cubicBezTo>
                <a:cubicBezTo>
                  <a:pt x="144" y="105"/>
                  <a:pt x="144" y="105"/>
                  <a:pt x="144" y="105"/>
                </a:cubicBezTo>
                <a:cubicBezTo>
                  <a:pt x="151" y="82"/>
                  <a:pt x="142" y="39"/>
                  <a:pt x="106" y="40"/>
                </a:cubicBezTo>
                <a:cubicBezTo>
                  <a:pt x="101" y="40"/>
                  <a:pt x="97" y="41"/>
                  <a:pt x="93" y="43"/>
                </a:cubicBezTo>
                <a:close/>
                <a:moveTo>
                  <a:pt x="80" y="71"/>
                </a:moveTo>
                <a:cubicBezTo>
                  <a:pt x="80" y="71"/>
                  <a:pt x="80" y="70"/>
                  <a:pt x="80" y="69"/>
                </a:cubicBezTo>
                <a:cubicBezTo>
                  <a:pt x="80" y="71"/>
                  <a:pt x="79" y="73"/>
                  <a:pt x="79" y="75"/>
                </a:cubicBezTo>
                <a:cubicBezTo>
                  <a:pt x="79" y="90"/>
                  <a:pt x="91" y="102"/>
                  <a:pt x="106" y="102"/>
                </a:cubicBezTo>
                <a:cubicBezTo>
                  <a:pt x="120" y="102"/>
                  <a:pt x="132" y="90"/>
                  <a:pt x="132" y="75"/>
                </a:cubicBezTo>
                <a:cubicBezTo>
                  <a:pt x="132" y="74"/>
                  <a:pt x="132" y="72"/>
                  <a:pt x="132" y="71"/>
                </a:cubicBezTo>
                <a:cubicBezTo>
                  <a:pt x="116" y="72"/>
                  <a:pt x="116" y="72"/>
                  <a:pt x="116" y="72"/>
                </a:cubicBezTo>
                <a:cubicBezTo>
                  <a:pt x="113" y="64"/>
                  <a:pt x="113" y="64"/>
                  <a:pt x="113" y="64"/>
                </a:cubicBezTo>
                <a:cubicBezTo>
                  <a:pt x="111" y="72"/>
                  <a:pt x="111" y="72"/>
                  <a:pt x="111" y="72"/>
                </a:cubicBezTo>
                <a:cubicBezTo>
                  <a:pt x="109" y="72"/>
                  <a:pt x="109" y="72"/>
                  <a:pt x="109" y="72"/>
                </a:cubicBezTo>
                <a:cubicBezTo>
                  <a:pt x="108" y="56"/>
                  <a:pt x="108" y="56"/>
                  <a:pt x="108" y="56"/>
                </a:cubicBezTo>
                <a:cubicBezTo>
                  <a:pt x="106" y="72"/>
                  <a:pt x="106" y="72"/>
                  <a:pt x="106" y="72"/>
                </a:cubicBezTo>
                <a:cubicBezTo>
                  <a:pt x="80" y="71"/>
                  <a:pt x="80" y="71"/>
                  <a:pt x="80" y="71"/>
                </a:cubicBezTo>
                <a:close/>
                <a:moveTo>
                  <a:pt x="116" y="77"/>
                </a:moveTo>
                <a:cubicBezTo>
                  <a:pt x="114" y="77"/>
                  <a:pt x="112" y="79"/>
                  <a:pt x="112" y="81"/>
                </a:cubicBezTo>
                <a:cubicBezTo>
                  <a:pt x="112" y="83"/>
                  <a:pt x="114" y="84"/>
                  <a:pt x="116" y="84"/>
                </a:cubicBezTo>
                <a:cubicBezTo>
                  <a:pt x="118" y="84"/>
                  <a:pt x="120" y="83"/>
                  <a:pt x="120" y="81"/>
                </a:cubicBezTo>
                <a:cubicBezTo>
                  <a:pt x="120" y="79"/>
                  <a:pt x="118" y="77"/>
                  <a:pt x="116" y="77"/>
                </a:cubicBezTo>
                <a:close/>
                <a:moveTo>
                  <a:pt x="95" y="77"/>
                </a:moveTo>
                <a:cubicBezTo>
                  <a:pt x="93" y="77"/>
                  <a:pt x="91" y="79"/>
                  <a:pt x="91" y="81"/>
                </a:cubicBezTo>
                <a:cubicBezTo>
                  <a:pt x="91" y="83"/>
                  <a:pt x="93" y="84"/>
                  <a:pt x="95" y="84"/>
                </a:cubicBezTo>
                <a:cubicBezTo>
                  <a:pt x="97" y="84"/>
                  <a:pt x="98" y="83"/>
                  <a:pt x="98" y="81"/>
                </a:cubicBezTo>
                <a:cubicBezTo>
                  <a:pt x="98" y="79"/>
                  <a:pt x="97" y="77"/>
                  <a:pt x="95" y="77"/>
                </a:cubicBezTo>
                <a:close/>
                <a:moveTo>
                  <a:pt x="148" y="149"/>
                </a:moveTo>
                <a:cubicBezTo>
                  <a:pt x="147" y="129"/>
                  <a:pt x="135" y="112"/>
                  <a:pt x="118" y="107"/>
                </a:cubicBezTo>
                <a:cubicBezTo>
                  <a:pt x="93" y="142"/>
                  <a:pt x="93" y="142"/>
                  <a:pt x="93" y="142"/>
                </a:cubicBezTo>
                <a:cubicBezTo>
                  <a:pt x="93" y="106"/>
                  <a:pt x="93" y="106"/>
                  <a:pt x="93" y="106"/>
                </a:cubicBezTo>
                <a:cubicBezTo>
                  <a:pt x="76" y="112"/>
                  <a:pt x="64" y="129"/>
                  <a:pt x="63" y="149"/>
                </a:cubicBezTo>
                <a:cubicBezTo>
                  <a:pt x="148" y="149"/>
                  <a:pt x="148" y="149"/>
                  <a:pt x="148" y="149"/>
                </a:cubicBezTo>
                <a:close/>
                <a:moveTo>
                  <a:pt x="145" y="199"/>
                </a:moveTo>
                <a:cubicBezTo>
                  <a:pt x="179" y="199"/>
                  <a:pt x="179" y="199"/>
                  <a:pt x="179" y="199"/>
                </a:cubicBezTo>
                <a:cubicBezTo>
                  <a:pt x="191" y="219"/>
                  <a:pt x="191" y="219"/>
                  <a:pt x="191" y="219"/>
                </a:cubicBezTo>
                <a:cubicBezTo>
                  <a:pt x="134" y="219"/>
                  <a:pt x="134" y="219"/>
                  <a:pt x="134" y="219"/>
                </a:cubicBezTo>
                <a:cubicBezTo>
                  <a:pt x="145" y="199"/>
                  <a:pt x="145" y="199"/>
                  <a:pt x="145" y="199"/>
                </a:cubicBezTo>
                <a:close/>
                <a:moveTo>
                  <a:pt x="50" y="0"/>
                </a:moveTo>
                <a:cubicBezTo>
                  <a:pt x="37" y="0"/>
                  <a:pt x="26" y="11"/>
                  <a:pt x="26" y="24"/>
                </a:cubicBezTo>
                <a:cubicBezTo>
                  <a:pt x="26" y="159"/>
                  <a:pt x="26" y="159"/>
                  <a:pt x="26" y="159"/>
                </a:cubicBezTo>
                <a:cubicBezTo>
                  <a:pt x="26" y="170"/>
                  <a:pt x="33" y="179"/>
                  <a:pt x="43" y="182"/>
                </a:cubicBezTo>
                <a:cubicBezTo>
                  <a:pt x="43" y="182"/>
                  <a:pt x="43" y="182"/>
                  <a:pt x="43" y="182"/>
                </a:cubicBezTo>
                <a:cubicBezTo>
                  <a:pt x="0" y="216"/>
                  <a:pt x="0" y="216"/>
                  <a:pt x="0" y="216"/>
                </a:cubicBezTo>
                <a:cubicBezTo>
                  <a:pt x="0" y="237"/>
                  <a:pt x="0" y="237"/>
                  <a:pt x="0" y="237"/>
                </a:cubicBezTo>
                <a:cubicBezTo>
                  <a:pt x="326" y="237"/>
                  <a:pt x="326" y="237"/>
                  <a:pt x="326" y="237"/>
                </a:cubicBezTo>
                <a:cubicBezTo>
                  <a:pt x="326" y="216"/>
                  <a:pt x="326" y="216"/>
                  <a:pt x="326" y="216"/>
                </a:cubicBezTo>
                <a:cubicBezTo>
                  <a:pt x="279" y="182"/>
                  <a:pt x="279" y="182"/>
                  <a:pt x="279" y="182"/>
                </a:cubicBezTo>
                <a:cubicBezTo>
                  <a:pt x="290" y="180"/>
                  <a:pt x="298" y="170"/>
                  <a:pt x="298" y="159"/>
                </a:cubicBezTo>
                <a:cubicBezTo>
                  <a:pt x="298" y="24"/>
                  <a:pt x="298" y="24"/>
                  <a:pt x="298" y="24"/>
                </a:cubicBezTo>
                <a:cubicBezTo>
                  <a:pt x="298" y="11"/>
                  <a:pt x="287" y="0"/>
                  <a:pt x="274" y="0"/>
                </a:cubicBezTo>
                <a:lnTo>
                  <a:pt x="50" y="0"/>
                </a:lnTo>
                <a:close/>
              </a:path>
            </a:pathLst>
          </a:custGeom>
          <a:solidFill>
            <a:sysClr val="window" lastClr="FFFFFF">
              <a:lumMod val="50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Calibri" panose="020F0502020204030204"/>
              <a:ea typeface="宋体" panose="02010600030101010101" pitchFamily="2" charset="-122"/>
            </a:endParaRPr>
          </a:p>
        </p:txBody>
      </p:sp>
      <p:grpSp>
        <p:nvGrpSpPr>
          <p:cNvPr id="73" name="组合 72"/>
          <p:cNvGrpSpPr/>
          <p:nvPr/>
        </p:nvGrpSpPr>
        <p:grpSpPr>
          <a:xfrm rot="2700000">
            <a:off x="3335012" y="1791577"/>
            <a:ext cx="2376264" cy="2376265"/>
            <a:chOff x="6336196" y="1009196"/>
            <a:chExt cx="2376264" cy="2376265"/>
          </a:xfrm>
          <a:effectLst/>
        </p:grpSpPr>
        <p:sp>
          <p:nvSpPr>
            <p:cNvPr id="74" name="矩形 28"/>
            <p:cNvSpPr/>
            <p:nvPr/>
          </p:nvSpPr>
          <p:spPr>
            <a:xfrm>
              <a:off x="6336196" y="1009196"/>
              <a:ext cx="2376264" cy="909519"/>
            </a:xfrm>
            <a:custGeom>
              <a:avLst/>
              <a:gdLst/>
              <a:ahLst/>
              <a:cxnLst/>
              <a:rect l="l" t="t" r="r" b="b"/>
              <a:pathLst>
                <a:path w="2376264" h="909519">
                  <a:moveTo>
                    <a:pt x="0" y="0"/>
                  </a:moveTo>
                  <a:lnTo>
                    <a:pt x="2376264" y="0"/>
                  </a:lnTo>
                  <a:lnTo>
                    <a:pt x="2376264" y="478604"/>
                  </a:lnTo>
                  <a:lnTo>
                    <a:pt x="0" y="909519"/>
                  </a:lnTo>
                  <a:close/>
                </a:path>
              </a:pathLst>
            </a:custGeom>
            <a:blipFill dpi="0" rotWithShape="1">
              <a:blip r:embed="rId2">
                <a:extLst>
                  <a:ext uri="{28A0092B-C50C-407E-A947-70E740481C1C}">
                    <a14:useLocalDpi xmlns:a14="http://schemas.microsoft.com/office/drawing/2010/main" val="0"/>
                  </a:ext>
                </a:extLst>
              </a:blip>
              <a:srcRect/>
              <a:stretch>
                <a:fillRect/>
              </a:stretch>
            </a:bli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Calibri" panose="020F0502020204030204"/>
                <a:ea typeface="宋体" panose="02010600030101010101" pitchFamily="2" charset="-122"/>
                <a:cs typeface="+mn-cs"/>
              </a:endParaRPr>
            </a:p>
          </p:txBody>
        </p:sp>
        <p:sp>
          <p:nvSpPr>
            <p:cNvPr id="75" name="矩形 28"/>
            <p:cNvSpPr/>
            <p:nvPr/>
          </p:nvSpPr>
          <p:spPr>
            <a:xfrm rot="5400000">
              <a:off x="7069568" y="1742569"/>
              <a:ext cx="2376264" cy="909519"/>
            </a:xfrm>
            <a:custGeom>
              <a:avLst/>
              <a:gdLst/>
              <a:ahLst/>
              <a:cxnLst/>
              <a:rect l="l" t="t" r="r" b="b"/>
              <a:pathLst>
                <a:path w="2376264" h="909519">
                  <a:moveTo>
                    <a:pt x="0" y="0"/>
                  </a:moveTo>
                  <a:lnTo>
                    <a:pt x="2376264" y="0"/>
                  </a:lnTo>
                  <a:lnTo>
                    <a:pt x="2376264" y="478604"/>
                  </a:lnTo>
                  <a:lnTo>
                    <a:pt x="0" y="909519"/>
                  </a:lnTo>
                  <a:close/>
                </a:path>
              </a:pathLst>
            </a:custGeom>
            <a:blipFill dpi="0" rotWithShape="1">
              <a:blip r:embed="rId3">
                <a:extLst>
                  <a:ext uri="{28A0092B-C50C-407E-A947-70E740481C1C}">
                    <a14:useLocalDpi xmlns:a14="http://schemas.microsoft.com/office/drawing/2010/main" val="0"/>
                  </a:ext>
                </a:extLst>
              </a:blip>
              <a:srcRect/>
              <a:stretch>
                <a:fillRect/>
              </a:stretch>
            </a:bli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Calibri" panose="020F0502020204030204"/>
                <a:ea typeface="宋体" panose="02010600030101010101" pitchFamily="2" charset="-122"/>
                <a:cs typeface="+mn-cs"/>
              </a:endParaRPr>
            </a:p>
          </p:txBody>
        </p:sp>
        <p:sp>
          <p:nvSpPr>
            <p:cNvPr id="76" name="矩形 28"/>
            <p:cNvSpPr/>
            <p:nvPr/>
          </p:nvSpPr>
          <p:spPr>
            <a:xfrm rot="10800000">
              <a:off x="6336196" y="2475942"/>
              <a:ext cx="2376264" cy="909519"/>
            </a:xfrm>
            <a:custGeom>
              <a:avLst/>
              <a:gdLst/>
              <a:ahLst/>
              <a:cxnLst/>
              <a:rect l="l" t="t" r="r" b="b"/>
              <a:pathLst>
                <a:path w="2376264" h="909519">
                  <a:moveTo>
                    <a:pt x="0" y="0"/>
                  </a:moveTo>
                  <a:lnTo>
                    <a:pt x="2376264" y="0"/>
                  </a:lnTo>
                  <a:lnTo>
                    <a:pt x="2376264" y="478604"/>
                  </a:lnTo>
                  <a:lnTo>
                    <a:pt x="0" y="909519"/>
                  </a:lnTo>
                  <a:close/>
                </a:path>
              </a:pathLst>
            </a:custGeom>
            <a:blipFill dpi="0" rotWithShape="1">
              <a:blip r:embed="rId4">
                <a:extLst>
                  <a:ext uri="{28A0092B-C50C-407E-A947-70E740481C1C}">
                    <a14:useLocalDpi xmlns:a14="http://schemas.microsoft.com/office/drawing/2010/main" val="0"/>
                  </a:ext>
                </a:extLst>
              </a:blip>
              <a:srcRect/>
              <a:stretch>
                <a:fillRect/>
              </a:stretch>
            </a:bli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Calibri" panose="020F0502020204030204"/>
                <a:ea typeface="宋体" panose="02010600030101010101" pitchFamily="2" charset="-122"/>
                <a:cs typeface="+mn-cs"/>
              </a:endParaRPr>
            </a:p>
          </p:txBody>
        </p:sp>
        <p:sp>
          <p:nvSpPr>
            <p:cNvPr id="77" name="矩形 28"/>
            <p:cNvSpPr/>
            <p:nvPr/>
          </p:nvSpPr>
          <p:spPr>
            <a:xfrm rot="16200000">
              <a:off x="5998476" y="2137947"/>
              <a:ext cx="1584965" cy="909519"/>
            </a:xfrm>
            <a:custGeom>
              <a:avLst/>
              <a:gdLst/>
              <a:ahLst/>
              <a:cxnLst/>
              <a:rect l="l" t="t" r="r" b="b"/>
              <a:pathLst>
                <a:path w="1567916" h="909519">
                  <a:moveTo>
                    <a:pt x="1567916" y="625191"/>
                  </a:moveTo>
                  <a:lnTo>
                    <a:pt x="0" y="909519"/>
                  </a:lnTo>
                  <a:lnTo>
                    <a:pt x="0" y="0"/>
                  </a:lnTo>
                  <a:lnTo>
                    <a:pt x="1454543" y="0"/>
                  </a:lnTo>
                  <a:close/>
                </a:path>
              </a:pathLst>
            </a:custGeom>
            <a:blipFill dpi="0" rotWithShape="1">
              <a:blip r:embed="rId5">
                <a:extLst>
                  <a:ext uri="{28A0092B-C50C-407E-A947-70E740481C1C}">
                    <a14:useLocalDpi xmlns:a14="http://schemas.microsoft.com/office/drawing/2010/main" val="0"/>
                  </a:ext>
                </a:extLst>
              </a:blip>
              <a:srcRect/>
              <a:stretch>
                <a:fillRect/>
              </a:stretch>
            </a:bli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Calibri" panose="020F0502020204030204"/>
                <a:ea typeface="宋体" panose="02010600030101010101" pitchFamily="2" charset="-122"/>
                <a:cs typeface="+mn-cs"/>
              </a:endParaRPr>
            </a:p>
          </p:txBody>
        </p:sp>
      </p:grpSp>
      <p:sp>
        <p:nvSpPr>
          <p:cNvPr id="78" name="矩形 77"/>
          <p:cNvSpPr/>
          <p:nvPr/>
        </p:nvSpPr>
        <p:spPr>
          <a:xfrm>
            <a:off x="4204315" y="1492334"/>
            <a:ext cx="466794" cy="461665"/>
          </a:xfrm>
          <a:prstGeom prst="rect">
            <a:avLst/>
          </a:prstGeom>
          <a:effectLst>
            <a:outerShdw blurRad="25400" dist="25400" dir="2700000" algn="tl" rotWithShape="0">
              <a:prstClr val="black">
                <a:alpha val="40000"/>
              </a:prstClr>
            </a:outerShdw>
          </a:effectLst>
        </p:spPr>
        <p:txBody>
          <a:bodyPr wrap="none">
            <a:spAutoFit/>
          </a:bodyPr>
          <a:lstStyle/>
          <a:p>
            <a:pPr defTabSz="914400">
              <a:defRPr/>
            </a:pPr>
            <a:r>
              <a:rPr lang="en-US" altLang="zh-CN" sz="2400" kern="0" dirty="0">
                <a:solidFill>
                  <a:schemeClr val="bg1"/>
                </a:solidFill>
                <a:latin typeface="Impact" panose="020B0806030902050204" pitchFamily="34" charset="0"/>
              </a:rPr>
              <a:t>01</a:t>
            </a:r>
            <a:endParaRPr lang="zh-CN" altLang="en-US" sz="2400" kern="0" dirty="0">
              <a:solidFill>
                <a:schemeClr val="bg1"/>
              </a:solidFill>
              <a:latin typeface="Impact" panose="020B0806030902050204" pitchFamily="34" charset="0"/>
            </a:endParaRPr>
          </a:p>
        </p:txBody>
      </p:sp>
      <p:cxnSp>
        <p:nvCxnSpPr>
          <p:cNvPr id="79" name="直接连接符 78"/>
          <p:cNvCxnSpPr/>
          <p:nvPr/>
        </p:nvCxnSpPr>
        <p:spPr>
          <a:xfrm flipH="1">
            <a:off x="2699794" y="1667399"/>
            <a:ext cx="957417" cy="0"/>
          </a:xfrm>
          <a:prstGeom prst="line">
            <a:avLst/>
          </a:prstGeom>
          <a:noFill/>
          <a:ln w="9525" cap="flat" cmpd="sng" algn="ctr">
            <a:solidFill>
              <a:schemeClr val="bg1"/>
            </a:solidFill>
            <a:prstDash val="sysDash"/>
            <a:headEnd type="oval"/>
            <a:tailEnd type="oval"/>
          </a:ln>
          <a:effectLst/>
        </p:spPr>
      </p:cxnSp>
      <p:sp>
        <p:nvSpPr>
          <p:cNvPr id="80" name="矩形 79"/>
          <p:cNvSpPr/>
          <p:nvPr/>
        </p:nvSpPr>
        <p:spPr>
          <a:xfrm>
            <a:off x="539758" y="1446166"/>
            <a:ext cx="2016018" cy="1014730"/>
          </a:xfrm>
          <a:prstGeom prst="rect">
            <a:avLst/>
          </a:prstGeom>
        </p:spPr>
        <p:txBody>
          <a:bodyPr wrap="square">
            <a:spAutoFit/>
          </a:bodyPr>
          <a:lstStyle/>
          <a:p>
            <a:pPr>
              <a:lnSpc>
                <a:spcPct val="150000"/>
              </a:lnSpc>
            </a:pPr>
            <a:r>
              <a:rPr lang="zh-CN" altLang="en-US" sz="1000" dirty="0">
                <a:solidFill>
                  <a:schemeClr val="bg1"/>
                </a:solidFill>
                <a:latin typeface="微软雅黑" panose="020B0503020204020204" pitchFamily="34" charset="-122"/>
                <a:ea typeface="微软雅黑" panose="020B0503020204020204" pitchFamily="34" charset="-122"/>
              </a:rPr>
              <a:t>最大负载数：</a:t>
            </a:r>
            <a:r>
              <a:rPr lang="en-US" altLang="zh-CN" sz="1000" dirty="0">
                <a:solidFill>
                  <a:schemeClr val="bg1"/>
                </a:solidFill>
                <a:latin typeface="微软雅黑" panose="020B0503020204020204" pitchFamily="34" charset="-122"/>
                <a:ea typeface="微软雅黑" panose="020B0503020204020204" pitchFamily="34" charset="-122"/>
              </a:rPr>
              <a:t>225</a:t>
            </a:r>
            <a:endParaRPr lang="en-US" altLang="zh-CN" sz="10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000" dirty="0">
                <a:solidFill>
                  <a:schemeClr val="bg1"/>
                </a:solidFill>
                <a:latin typeface="微软雅黑" panose="020B0503020204020204" pitchFamily="34" charset="-122"/>
                <a:ea typeface="微软雅黑" panose="020B0503020204020204" pitchFamily="34" charset="-122"/>
              </a:rPr>
              <a:t>平均测试时间：</a:t>
            </a:r>
            <a:r>
              <a:rPr lang="en-US" altLang="zh-CN" sz="1000" dirty="0">
                <a:solidFill>
                  <a:schemeClr val="bg1"/>
                </a:solidFill>
                <a:latin typeface="微软雅黑" panose="020B0503020204020204" pitchFamily="34" charset="-122"/>
                <a:ea typeface="微软雅黑" panose="020B0503020204020204" pitchFamily="34" charset="-122"/>
              </a:rPr>
              <a:t>12.9</a:t>
            </a:r>
            <a:r>
              <a:rPr lang="zh-CN" altLang="en-US" sz="1000" dirty="0">
                <a:solidFill>
                  <a:schemeClr val="bg1"/>
                </a:solidFill>
                <a:latin typeface="微软雅黑" panose="020B0503020204020204" pitchFamily="34" charset="-122"/>
                <a:ea typeface="微软雅黑" panose="020B0503020204020204" pitchFamily="34" charset="-122"/>
              </a:rPr>
              <a:t>秒</a:t>
            </a:r>
            <a:endParaRPr lang="zh-CN" altLang="en-US" sz="10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000" dirty="0">
                <a:solidFill>
                  <a:schemeClr val="bg1"/>
                </a:solidFill>
                <a:latin typeface="微软雅黑" panose="020B0503020204020204" pitchFamily="34" charset="-122"/>
                <a:ea typeface="微软雅黑" panose="020B0503020204020204" pitchFamily="34" charset="-122"/>
              </a:rPr>
              <a:t>平均页面加载时间：</a:t>
            </a:r>
            <a:r>
              <a:rPr lang="en-US" altLang="zh-CN" sz="1000" dirty="0">
                <a:solidFill>
                  <a:schemeClr val="bg1"/>
                </a:solidFill>
                <a:latin typeface="微软雅黑" panose="020B0503020204020204" pitchFamily="34" charset="-122"/>
                <a:ea typeface="微软雅黑" panose="020B0503020204020204" pitchFamily="34" charset="-122"/>
              </a:rPr>
              <a:t>10.9</a:t>
            </a:r>
            <a:r>
              <a:rPr lang="zh-CN" altLang="en-US" sz="1000" dirty="0">
                <a:solidFill>
                  <a:schemeClr val="bg1"/>
                </a:solidFill>
                <a:latin typeface="微软雅黑" panose="020B0503020204020204" pitchFamily="34" charset="-122"/>
                <a:ea typeface="微软雅黑" panose="020B0503020204020204" pitchFamily="34" charset="-122"/>
              </a:rPr>
              <a:t>秒</a:t>
            </a:r>
            <a:endParaRPr lang="zh-CN" altLang="en-US" sz="10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000" dirty="0">
                <a:solidFill>
                  <a:schemeClr val="bg1"/>
                </a:solidFill>
                <a:latin typeface="微软雅黑" panose="020B0503020204020204" pitchFamily="34" charset="-122"/>
                <a:ea typeface="微软雅黑" panose="020B0503020204020204" pitchFamily="34" charset="-122"/>
              </a:rPr>
              <a:t>平均响应时间：</a:t>
            </a:r>
            <a:r>
              <a:rPr lang="en-US" altLang="zh-CN" sz="1000" dirty="0">
                <a:solidFill>
                  <a:schemeClr val="bg1"/>
                </a:solidFill>
                <a:latin typeface="微软雅黑" panose="020B0503020204020204" pitchFamily="34" charset="-122"/>
                <a:ea typeface="微软雅黑" panose="020B0503020204020204" pitchFamily="34" charset="-122"/>
              </a:rPr>
              <a:t>1.20</a:t>
            </a:r>
            <a:r>
              <a:rPr lang="zh-CN" altLang="en-US" sz="1000" dirty="0">
                <a:solidFill>
                  <a:schemeClr val="bg1"/>
                </a:solidFill>
                <a:latin typeface="微软雅黑" panose="020B0503020204020204" pitchFamily="34" charset="-122"/>
                <a:ea typeface="微软雅黑" panose="020B0503020204020204" pitchFamily="34" charset="-122"/>
              </a:rPr>
              <a:t>秒</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81" name="矩形 80"/>
          <p:cNvSpPr/>
          <p:nvPr/>
        </p:nvSpPr>
        <p:spPr>
          <a:xfrm>
            <a:off x="3055322" y="2613263"/>
            <a:ext cx="503664" cy="461665"/>
          </a:xfrm>
          <a:prstGeom prst="rect">
            <a:avLst/>
          </a:prstGeom>
          <a:effectLst>
            <a:outerShdw blurRad="25400" dist="25400" dir="2700000" algn="tl" rotWithShape="0">
              <a:prstClr val="black">
                <a:alpha val="40000"/>
              </a:prstClr>
            </a:outerShdw>
          </a:effectLst>
        </p:spPr>
        <p:txBody>
          <a:bodyPr wrap="none">
            <a:spAutoFit/>
          </a:bodyPr>
          <a:lstStyle/>
          <a:p>
            <a:pPr defTabSz="914400">
              <a:defRPr/>
            </a:pPr>
            <a:r>
              <a:rPr lang="en-US" altLang="zh-CN" sz="2400" kern="0" dirty="0">
                <a:solidFill>
                  <a:schemeClr val="bg1"/>
                </a:solidFill>
                <a:latin typeface="Impact" panose="020B0806030902050204" pitchFamily="34" charset="0"/>
              </a:rPr>
              <a:t>02</a:t>
            </a:r>
            <a:endParaRPr lang="zh-CN" altLang="en-US" sz="2400" kern="0" dirty="0">
              <a:solidFill>
                <a:schemeClr val="bg1"/>
              </a:solidFill>
              <a:latin typeface="Impact" panose="020B0806030902050204" pitchFamily="34" charset="0"/>
            </a:endParaRPr>
          </a:p>
        </p:txBody>
      </p:sp>
      <p:cxnSp>
        <p:nvCxnSpPr>
          <p:cNvPr id="82" name="直接连接符 81"/>
          <p:cNvCxnSpPr/>
          <p:nvPr/>
        </p:nvCxnSpPr>
        <p:spPr>
          <a:xfrm flipH="1">
            <a:off x="2699794" y="3247560"/>
            <a:ext cx="393365" cy="0"/>
          </a:xfrm>
          <a:prstGeom prst="line">
            <a:avLst/>
          </a:prstGeom>
          <a:noFill/>
          <a:ln w="9525" cap="flat" cmpd="sng" algn="ctr">
            <a:solidFill>
              <a:schemeClr val="bg1"/>
            </a:solidFill>
            <a:prstDash val="sysDash"/>
            <a:headEnd type="oval"/>
            <a:tailEnd type="oval"/>
          </a:ln>
          <a:effectLst/>
        </p:spPr>
      </p:cxnSp>
      <p:sp>
        <p:nvSpPr>
          <p:cNvPr id="83" name="矩形 82"/>
          <p:cNvSpPr/>
          <p:nvPr/>
        </p:nvSpPr>
        <p:spPr>
          <a:xfrm>
            <a:off x="539758" y="2978866"/>
            <a:ext cx="2016018" cy="553085"/>
          </a:xfrm>
          <a:prstGeom prst="rect">
            <a:avLst/>
          </a:prstGeom>
        </p:spPr>
        <p:txBody>
          <a:bodyPr wrap="square">
            <a:spAutoFit/>
          </a:bodyPr>
          <a:lstStyle/>
          <a:p>
            <a:pPr>
              <a:lnSpc>
                <a:spcPct val="150000"/>
              </a:lnSpc>
            </a:pPr>
            <a:r>
              <a:rPr lang="zh-CN" altLang="en-US" sz="1000" dirty="0">
                <a:solidFill>
                  <a:schemeClr val="bg1"/>
                </a:solidFill>
                <a:latin typeface="微软雅黑" panose="020B0503020204020204" pitchFamily="34" charset="-122"/>
                <a:ea typeface="微软雅黑" panose="020B0503020204020204" pitchFamily="34" charset="-122"/>
              </a:rPr>
              <a:t>响应最慢的页面：注册页面    </a:t>
            </a:r>
            <a:r>
              <a:rPr lang="en-US" altLang="zh-CN" sz="1000" dirty="0">
                <a:solidFill>
                  <a:schemeClr val="bg1"/>
                </a:solidFill>
                <a:latin typeface="微软雅黑" panose="020B0503020204020204" pitchFamily="34" charset="-122"/>
                <a:ea typeface="微软雅黑" panose="020B0503020204020204" pitchFamily="34" charset="-122"/>
              </a:rPr>
              <a:t>29.1</a:t>
            </a:r>
            <a:r>
              <a:rPr lang="zh-CN" altLang="en-US" sz="1000" dirty="0">
                <a:solidFill>
                  <a:schemeClr val="bg1"/>
                </a:solidFill>
                <a:latin typeface="微软雅黑" panose="020B0503020204020204" pitchFamily="34" charset="-122"/>
                <a:ea typeface="微软雅黑" panose="020B0503020204020204" pitchFamily="34" charset="-122"/>
              </a:rPr>
              <a:t>秒</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84" name="矩形 83"/>
          <p:cNvSpPr/>
          <p:nvPr/>
        </p:nvSpPr>
        <p:spPr>
          <a:xfrm>
            <a:off x="4167445" y="3723085"/>
            <a:ext cx="513282" cy="461665"/>
          </a:xfrm>
          <a:prstGeom prst="rect">
            <a:avLst/>
          </a:prstGeom>
          <a:effectLst>
            <a:outerShdw blurRad="25400" dist="25400" dir="2700000" algn="tl" rotWithShape="0">
              <a:prstClr val="black">
                <a:alpha val="40000"/>
              </a:prstClr>
            </a:outerShdw>
          </a:effectLst>
        </p:spPr>
        <p:txBody>
          <a:bodyPr wrap="none">
            <a:spAutoFit/>
          </a:bodyPr>
          <a:lstStyle/>
          <a:p>
            <a:pPr defTabSz="914400">
              <a:defRPr/>
            </a:pPr>
            <a:r>
              <a:rPr lang="en-US" altLang="zh-CN" sz="2400" kern="0" dirty="0">
                <a:solidFill>
                  <a:schemeClr val="bg1"/>
                </a:solidFill>
                <a:latin typeface="Impact" panose="020B0806030902050204" pitchFamily="34" charset="0"/>
              </a:rPr>
              <a:t>03</a:t>
            </a:r>
            <a:endParaRPr lang="zh-CN" altLang="en-US" sz="2400" kern="0" dirty="0">
              <a:solidFill>
                <a:schemeClr val="bg1"/>
              </a:solidFill>
              <a:latin typeface="Impact" panose="020B0806030902050204" pitchFamily="34" charset="0"/>
            </a:endParaRPr>
          </a:p>
        </p:txBody>
      </p:sp>
      <p:cxnSp>
        <p:nvCxnSpPr>
          <p:cNvPr id="85" name="直接连接符 84"/>
          <p:cNvCxnSpPr/>
          <p:nvPr/>
        </p:nvCxnSpPr>
        <p:spPr>
          <a:xfrm flipH="1">
            <a:off x="5198760" y="4083124"/>
            <a:ext cx="957417" cy="0"/>
          </a:xfrm>
          <a:prstGeom prst="line">
            <a:avLst/>
          </a:prstGeom>
          <a:noFill/>
          <a:ln w="9525" cap="flat" cmpd="sng" algn="ctr">
            <a:solidFill>
              <a:schemeClr val="bg1"/>
            </a:solidFill>
            <a:prstDash val="sysDash"/>
            <a:headEnd type="oval"/>
            <a:tailEnd type="oval"/>
          </a:ln>
          <a:effectLst/>
        </p:spPr>
      </p:cxnSp>
      <p:sp>
        <p:nvSpPr>
          <p:cNvPr id="86" name="矩形 85"/>
          <p:cNvSpPr/>
          <p:nvPr/>
        </p:nvSpPr>
        <p:spPr>
          <a:xfrm>
            <a:off x="6300192" y="3806125"/>
            <a:ext cx="2016018" cy="321945"/>
          </a:xfrm>
          <a:prstGeom prst="rect">
            <a:avLst/>
          </a:prstGeom>
        </p:spPr>
        <p:txBody>
          <a:bodyPr wrap="square">
            <a:spAutoFit/>
          </a:bodyPr>
          <a:lstStyle/>
          <a:p>
            <a:pPr>
              <a:lnSpc>
                <a:spcPct val="150000"/>
              </a:lnSpc>
            </a:pPr>
            <a:r>
              <a:rPr lang="zh-CN" altLang="en-US" sz="1000" dirty="0">
                <a:solidFill>
                  <a:schemeClr val="bg1"/>
                </a:solidFill>
                <a:latin typeface="微软雅黑" panose="020B0503020204020204" pitchFamily="34" charset="-122"/>
                <a:ea typeface="微软雅黑" panose="020B0503020204020204" pitchFamily="34" charset="-122"/>
              </a:rPr>
              <a:t>测试总数：</a:t>
            </a:r>
            <a:r>
              <a:rPr lang="en-US" altLang="zh-CN" sz="1000" dirty="0">
                <a:solidFill>
                  <a:schemeClr val="bg1"/>
                </a:solidFill>
                <a:latin typeface="微软雅黑" panose="020B0503020204020204" pitchFamily="34" charset="-122"/>
                <a:ea typeface="微软雅黑" panose="020B0503020204020204" pitchFamily="34" charset="-122"/>
              </a:rPr>
              <a:t>2507</a:t>
            </a:r>
            <a:r>
              <a:rPr lang="zh-CN" altLang="en-US" sz="1000" dirty="0">
                <a:solidFill>
                  <a:schemeClr val="bg1"/>
                </a:solidFill>
                <a:latin typeface="微软雅黑" panose="020B0503020204020204" pitchFamily="34" charset="-122"/>
                <a:ea typeface="微软雅黑" panose="020B0503020204020204" pitchFamily="34" charset="-122"/>
              </a:rPr>
              <a:t>次</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87" name="矩形 86"/>
          <p:cNvSpPr/>
          <p:nvPr/>
        </p:nvSpPr>
        <p:spPr>
          <a:xfrm>
            <a:off x="5420826" y="2600882"/>
            <a:ext cx="503664" cy="461665"/>
          </a:xfrm>
          <a:prstGeom prst="rect">
            <a:avLst/>
          </a:prstGeom>
          <a:effectLst>
            <a:outerShdw blurRad="25400" dist="25400" dir="2700000" algn="tl" rotWithShape="0">
              <a:prstClr val="black">
                <a:alpha val="40000"/>
              </a:prstClr>
            </a:outerShdw>
          </a:effectLst>
        </p:spPr>
        <p:txBody>
          <a:bodyPr wrap="none">
            <a:spAutoFit/>
          </a:bodyPr>
          <a:lstStyle/>
          <a:p>
            <a:pPr defTabSz="914400">
              <a:defRPr/>
            </a:pPr>
            <a:r>
              <a:rPr lang="en-US" altLang="zh-CN" sz="2400" kern="0" dirty="0">
                <a:solidFill>
                  <a:schemeClr val="bg1"/>
                </a:solidFill>
                <a:latin typeface="Impact" panose="020B0806030902050204" pitchFamily="34" charset="0"/>
              </a:rPr>
              <a:t>04</a:t>
            </a:r>
            <a:endParaRPr lang="zh-CN" altLang="en-US" sz="2400" kern="0" dirty="0">
              <a:solidFill>
                <a:schemeClr val="bg1"/>
              </a:solidFill>
              <a:latin typeface="Impact" panose="020B0806030902050204" pitchFamily="34" charset="0"/>
            </a:endParaRPr>
          </a:p>
        </p:txBody>
      </p:sp>
      <p:cxnSp>
        <p:nvCxnSpPr>
          <p:cNvPr id="88" name="直接连接符 87"/>
          <p:cNvCxnSpPr/>
          <p:nvPr/>
        </p:nvCxnSpPr>
        <p:spPr>
          <a:xfrm flipH="1">
            <a:off x="5762813" y="2325522"/>
            <a:ext cx="393365" cy="0"/>
          </a:xfrm>
          <a:prstGeom prst="line">
            <a:avLst/>
          </a:prstGeom>
          <a:noFill/>
          <a:ln w="9525" cap="flat" cmpd="sng" algn="ctr">
            <a:solidFill>
              <a:schemeClr val="bg1"/>
            </a:solidFill>
            <a:prstDash val="sysDash"/>
            <a:headEnd type="oval"/>
            <a:tailEnd type="oval"/>
          </a:ln>
          <a:effectLst/>
        </p:spPr>
      </p:cxnSp>
      <p:sp>
        <p:nvSpPr>
          <p:cNvPr id="89" name="矩形 88"/>
          <p:cNvSpPr/>
          <p:nvPr/>
        </p:nvSpPr>
        <p:spPr>
          <a:xfrm>
            <a:off x="6300192" y="2066900"/>
            <a:ext cx="2016018" cy="783590"/>
          </a:xfrm>
          <a:prstGeom prst="rect">
            <a:avLst/>
          </a:prstGeom>
        </p:spPr>
        <p:txBody>
          <a:bodyPr wrap="square">
            <a:spAutoFit/>
          </a:bodyPr>
          <a:lstStyle/>
          <a:p>
            <a:pPr>
              <a:lnSpc>
                <a:spcPct val="150000"/>
              </a:lnSpc>
            </a:pPr>
            <a:r>
              <a:rPr lang="zh-CN" altLang="en-US" sz="1000" dirty="0">
                <a:solidFill>
                  <a:schemeClr val="bg1"/>
                </a:solidFill>
                <a:latin typeface="微软雅黑" panose="020B0503020204020204" pitchFamily="34" charset="-122"/>
                <a:ea typeface="微软雅黑" panose="020B0503020204020204" pitchFamily="34" charset="-122"/>
              </a:rPr>
              <a:t>异常：由于连接方在一段时间后没有正确答复或连接的主机没有反应，连接尝试失败。</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54"/>
                                            </p:tgtEl>
                                            <p:attrNameLst>
                                              <p:attrName>style.visibility</p:attrName>
                                            </p:attrNameLst>
                                          </p:cBhvr>
                                          <p:to>
                                            <p:strVal val="visible"/>
                                          </p:to>
                                        </p:set>
                                        <p:anim calcmode="lin" valueType="num">
                                          <p:cBhvr>
                                            <p:cTn id="7" dur="300" fill="hold"/>
                                            <p:tgtEl>
                                              <p:spTgt spid="54"/>
                                            </p:tgtEl>
                                            <p:attrNameLst>
                                              <p:attrName>ppt_w</p:attrName>
                                            </p:attrNameLst>
                                          </p:cBhvr>
                                          <p:tavLst>
                                            <p:tav tm="0">
                                              <p:val>
                                                <p:fltVal val="0"/>
                                              </p:val>
                                            </p:tav>
                                            <p:tav tm="100000">
                                              <p:val>
                                                <p:strVal val="#ppt_w"/>
                                              </p:val>
                                            </p:tav>
                                          </p:tavLst>
                                        </p:anim>
                                        <p:anim calcmode="lin" valueType="num">
                                          <p:cBhvr>
                                            <p:cTn id="8" dur="300" fill="hold"/>
                                            <p:tgtEl>
                                              <p:spTgt spid="54"/>
                                            </p:tgtEl>
                                            <p:attrNameLst>
                                              <p:attrName>ppt_h</p:attrName>
                                            </p:attrNameLst>
                                          </p:cBhvr>
                                          <p:tavLst>
                                            <p:tav tm="0">
                                              <p:val>
                                                <p:fltVal val="0"/>
                                              </p:val>
                                            </p:tav>
                                            <p:tav tm="100000">
                                              <p:val>
                                                <p:strVal val="#ppt_h"/>
                                              </p:val>
                                            </p:tav>
                                          </p:tavLst>
                                        </p:anim>
                                        <p:animEffect transition="in" filter="fade">
                                          <p:cBhvr>
                                            <p:cTn id="9" dur="300"/>
                                            <p:tgtEl>
                                              <p:spTgt spid="54"/>
                                            </p:tgtEl>
                                          </p:cBhvr>
                                        </p:animEffect>
                                      </p:childTnLst>
                                    </p:cTn>
                                  </p:par>
                                  <p:par>
                                    <p:cTn id="10" presetID="22" presetClass="entr" presetSubtype="8" fill="hold" grpId="0" nodeType="withEffect">
                                      <p:stCondLst>
                                        <p:cond delay="500"/>
                                      </p:stCondLst>
                                      <p:childTnLst>
                                        <p:set>
                                          <p:cBhvr>
                                            <p:cTn id="11" dur="1" fill="hold">
                                              <p:stCondLst>
                                                <p:cond delay="0"/>
                                              </p:stCondLst>
                                            </p:cTn>
                                            <p:tgtEl>
                                              <p:spTgt spid="55"/>
                                            </p:tgtEl>
                                            <p:attrNameLst>
                                              <p:attrName>style.visibility</p:attrName>
                                            </p:attrNameLst>
                                          </p:cBhvr>
                                          <p:to>
                                            <p:strVal val="visible"/>
                                          </p:to>
                                        </p:set>
                                        <p:animEffect transition="in" filter="wipe(left)">
                                          <p:cBhvr>
                                            <p:cTn id="12" dur="500"/>
                                            <p:tgtEl>
                                              <p:spTgt spid="55"/>
                                            </p:tgtEl>
                                          </p:cBhvr>
                                        </p:animEffect>
                                      </p:childTnLst>
                                    </p:cTn>
                                  </p:par>
                                  <p:par>
                                    <p:cTn id="13" presetID="6" presetClass="emph" presetSubtype="0" autoRev="1" fill="hold" grpId="1" nodeType="withEffect">
                                      <p:stCondLst>
                                        <p:cond delay="800"/>
                                      </p:stCondLst>
                                      <p:childTnLst>
                                        <p:animScale>
                                          <p:cBhvr>
                                            <p:cTn id="14" dur="150" fill="hold"/>
                                            <p:tgtEl>
                                              <p:spTgt spid="54"/>
                                            </p:tgtEl>
                                          </p:cBhvr>
                                          <p:by x="110000" y="110000"/>
                                        </p:animScale>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72"/>
                                            </p:tgtEl>
                                            <p:attrNameLst>
                                              <p:attrName>style.visibility</p:attrName>
                                            </p:attrNameLst>
                                          </p:cBhvr>
                                          <p:to>
                                            <p:strVal val="visible"/>
                                          </p:to>
                                        </p:set>
                                        <p:anim calcmode="lin" valueType="num">
                                          <p:cBhvr>
                                            <p:cTn id="18" dur="200" fill="hold"/>
                                            <p:tgtEl>
                                              <p:spTgt spid="72"/>
                                            </p:tgtEl>
                                            <p:attrNameLst>
                                              <p:attrName>ppt_w</p:attrName>
                                            </p:attrNameLst>
                                          </p:cBhvr>
                                          <p:tavLst>
                                            <p:tav tm="0">
                                              <p:val>
                                                <p:fltVal val="0"/>
                                              </p:val>
                                            </p:tav>
                                            <p:tav tm="100000">
                                              <p:val>
                                                <p:strVal val="#ppt_w"/>
                                              </p:val>
                                            </p:tav>
                                          </p:tavLst>
                                        </p:anim>
                                        <p:anim calcmode="lin" valueType="num">
                                          <p:cBhvr>
                                            <p:cTn id="19" dur="200" fill="hold"/>
                                            <p:tgtEl>
                                              <p:spTgt spid="72"/>
                                            </p:tgtEl>
                                            <p:attrNameLst>
                                              <p:attrName>ppt_h</p:attrName>
                                            </p:attrNameLst>
                                          </p:cBhvr>
                                          <p:tavLst>
                                            <p:tav tm="0">
                                              <p:val>
                                                <p:fltVal val="0"/>
                                              </p:val>
                                            </p:tav>
                                            <p:tav tm="100000">
                                              <p:val>
                                                <p:strVal val="#ppt_h"/>
                                              </p:val>
                                            </p:tav>
                                          </p:tavLst>
                                        </p:anim>
                                        <p:animEffect transition="in" filter="fade">
                                          <p:cBhvr>
                                            <p:cTn id="20" dur="200"/>
                                            <p:tgtEl>
                                              <p:spTgt spid="72"/>
                                            </p:tgtEl>
                                          </p:cBhvr>
                                        </p:animEffect>
                                      </p:childTnLst>
                                    </p:cTn>
                                  </p:par>
                                  <p:par>
                                    <p:cTn id="21" presetID="6" presetClass="emph" presetSubtype="0" autoRev="1" fill="hold" grpId="1" nodeType="withEffect">
                                      <p:stCondLst>
                                        <p:cond delay="150"/>
                                      </p:stCondLst>
                                      <p:childTnLst>
                                        <p:animScale>
                                          <p:cBhvr>
                                            <p:cTn id="22" dur="100" fill="hold"/>
                                            <p:tgtEl>
                                              <p:spTgt spid="72"/>
                                            </p:tgtEl>
                                          </p:cBhvr>
                                          <p:by x="130000" y="130000"/>
                                        </p:animScale>
                                      </p:childTnLst>
                                    </p:cTn>
                                  </p:par>
                                </p:childTnLst>
                              </p:cTn>
                            </p:par>
                            <p:par>
                              <p:cTn id="23" fill="hold">
                                <p:stCondLst>
                                  <p:cond delay="1500"/>
                                </p:stCondLst>
                                <p:childTnLst>
                                  <p:par>
                                    <p:cTn id="24" presetID="2" presetClass="entr" presetSubtype="2" fill="hold" nodeType="afterEffect">
                                      <p:stCondLst>
                                        <p:cond delay="0"/>
                                      </p:stCondLst>
                                      <p:childTnLst>
                                        <p:set>
                                          <p:cBhvr>
                                            <p:cTn id="25" dur="1" fill="hold">
                                              <p:stCondLst>
                                                <p:cond delay="0"/>
                                              </p:stCondLst>
                                            </p:cTn>
                                            <p:tgtEl>
                                              <p:spTgt spid="73"/>
                                            </p:tgtEl>
                                            <p:attrNameLst>
                                              <p:attrName>style.visibility</p:attrName>
                                            </p:attrNameLst>
                                          </p:cBhvr>
                                          <p:to>
                                            <p:strVal val="visible"/>
                                          </p:to>
                                        </p:set>
                                        <p:anim calcmode="lin" valueType="num">
                                          <p:cBhvr additive="base">
                                            <p:cTn id="26" dur="500" fill="hold"/>
                                            <p:tgtEl>
                                              <p:spTgt spid="73"/>
                                            </p:tgtEl>
                                            <p:attrNameLst>
                                              <p:attrName>ppt_x</p:attrName>
                                            </p:attrNameLst>
                                          </p:cBhvr>
                                          <p:tavLst>
                                            <p:tav tm="0">
                                              <p:val>
                                                <p:strVal val="1+#ppt_w/2"/>
                                              </p:val>
                                            </p:tav>
                                            <p:tav tm="100000">
                                              <p:val>
                                                <p:strVal val="#ppt_x"/>
                                              </p:val>
                                            </p:tav>
                                          </p:tavLst>
                                        </p:anim>
                                        <p:anim calcmode="lin" valueType="num">
                                          <p:cBhvr additive="base">
                                            <p:cTn id="27" dur="500" fill="hold"/>
                                            <p:tgtEl>
                                              <p:spTgt spid="73"/>
                                            </p:tgtEl>
                                            <p:attrNameLst>
                                              <p:attrName>ppt_y</p:attrName>
                                            </p:attrNameLst>
                                          </p:cBhvr>
                                          <p:tavLst>
                                            <p:tav tm="0">
                                              <p:val>
                                                <p:strVal val="#ppt_y"/>
                                              </p:val>
                                            </p:tav>
                                            <p:tav tm="100000">
                                              <p:val>
                                                <p:strVal val="#ppt_y"/>
                                              </p:val>
                                            </p:tav>
                                          </p:tavLst>
                                        </p:anim>
                                      </p:childTnLst>
                                    </p:cTn>
                                  </p:par>
                                  <p:par>
                                    <p:cTn id="28" presetID="8" presetClass="emph" presetSubtype="0" fill="hold" nodeType="withEffect">
                                      <p:stCondLst>
                                        <p:cond delay="0"/>
                                      </p:stCondLst>
                                      <p:childTnLst>
                                        <p:animRot by="-21600000">
                                          <p:cBhvr>
                                            <p:cTn id="29" dur="500" fill="hold"/>
                                            <p:tgtEl>
                                              <p:spTgt spid="73"/>
                                            </p:tgtEl>
                                            <p:attrNameLst>
                                              <p:attrName>r</p:attrName>
                                            </p:attrNameLst>
                                          </p:cBhvr>
                                        </p:animRot>
                                      </p:childTnLst>
                                    </p:cTn>
                                  </p:par>
                                </p:childTnLst>
                              </p:cTn>
                            </p:par>
                            <p:par>
                              <p:cTn id="30" fill="hold">
                                <p:stCondLst>
                                  <p:cond delay="2000"/>
                                </p:stCondLst>
                                <p:childTnLst>
                                  <p:par>
                                    <p:cTn id="31" presetID="53" presetClass="entr" presetSubtype="16" fill="hold" grpId="0" nodeType="afterEffect">
                                      <p:stCondLst>
                                        <p:cond delay="0"/>
                                      </p:stCondLst>
                                      <p:childTnLst>
                                        <p:set>
                                          <p:cBhvr>
                                            <p:cTn id="32" dur="1" fill="hold">
                                              <p:stCondLst>
                                                <p:cond delay="0"/>
                                              </p:stCondLst>
                                            </p:cTn>
                                            <p:tgtEl>
                                              <p:spTgt spid="78"/>
                                            </p:tgtEl>
                                            <p:attrNameLst>
                                              <p:attrName>style.visibility</p:attrName>
                                            </p:attrNameLst>
                                          </p:cBhvr>
                                          <p:to>
                                            <p:strVal val="visible"/>
                                          </p:to>
                                        </p:set>
                                        <p:anim calcmode="lin" valueType="num">
                                          <p:cBhvr>
                                            <p:cTn id="33" dur="200" fill="hold"/>
                                            <p:tgtEl>
                                              <p:spTgt spid="78"/>
                                            </p:tgtEl>
                                            <p:attrNameLst>
                                              <p:attrName>ppt_w</p:attrName>
                                            </p:attrNameLst>
                                          </p:cBhvr>
                                          <p:tavLst>
                                            <p:tav tm="0">
                                              <p:val>
                                                <p:fltVal val="0"/>
                                              </p:val>
                                            </p:tav>
                                            <p:tav tm="100000">
                                              <p:val>
                                                <p:strVal val="#ppt_w"/>
                                              </p:val>
                                            </p:tav>
                                          </p:tavLst>
                                        </p:anim>
                                        <p:anim calcmode="lin" valueType="num">
                                          <p:cBhvr>
                                            <p:cTn id="34" dur="200" fill="hold"/>
                                            <p:tgtEl>
                                              <p:spTgt spid="78"/>
                                            </p:tgtEl>
                                            <p:attrNameLst>
                                              <p:attrName>ppt_h</p:attrName>
                                            </p:attrNameLst>
                                          </p:cBhvr>
                                          <p:tavLst>
                                            <p:tav tm="0">
                                              <p:val>
                                                <p:fltVal val="0"/>
                                              </p:val>
                                            </p:tav>
                                            <p:tav tm="100000">
                                              <p:val>
                                                <p:strVal val="#ppt_h"/>
                                              </p:val>
                                            </p:tav>
                                          </p:tavLst>
                                        </p:anim>
                                        <p:animEffect transition="in" filter="fade">
                                          <p:cBhvr>
                                            <p:cTn id="35" dur="200"/>
                                            <p:tgtEl>
                                              <p:spTgt spid="78"/>
                                            </p:tgtEl>
                                          </p:cBhvr>
                                        </p:animEffect>
                                      </p:childTnLst>
                                    </p:cTn>
                                  </p:par>
                                  <p:par>
                                    <p:cTn id="36" presetID="6" presetClass="emph" presetSubtype="0" autoRev="1" fill="hold" grpId="1" nodeType="withEffect">
                                      <p:stCondLst>
                                        <p:cond delay="150"/>
                                      </p:stCondLst>
                                      <p:childTnLst>
                                        <p:animScale>
                                          <p:cBhvr>
                                            <p:cTn id="37" dur="100" fill="hold"/>
                                            <p:tgtEl>
                                              <p:spTgt spid="78"/>
                                            </p:tgtEl>
                                          </p:cBhvr>
                                          <p:by x="130000" y="130000"/>
                                        </p:animScale>
                                      </p:childTnLst>
                                    </p:cTn>
                                  </p:par>
                                </p:childTnLst>
                              </p:cTn>
                            </p:par>
                            <p:par>
                              <p:cTn id="38" fill="hold">
                                <p:stCondLst>
                                  <p:cond delay="2500"/>
                                </p:stCondLst>
                                <p:childTnLst>
                                  <p:par>
                                    <p:cTn id="39" presetID="22" presetClass="entr" presetSubtype="2" fill="hold" nodeType="afterEffect">
                                      <p:stCondLst>
                                        <p:cond delay="0"/>
                                      </p:stCondLst>
                                      <p:childTnLst>
                                        <p:set>
                                          <p:cBhvr>
                                            <p:cTn id="40" dur="1" fill="hold">
                                              <p:stCondLst>
                                                <p:cond delay="0"/>
                                              </p:stCondLst>
                                            </p:cTn>
                                            <p:tgtEl>
                                              <p:spTgt spid="79"/>
                                            </p:tgtEl>
                                            <p:attrNameLst>
                                              <p:attrName>style.visibility</p:attrName>
                                            </p:attrNameLst>
                                          </p:cBhvr>
                                          <p:to>
                                            <p:strVal val="visible"/>
                                          </p:to>
                                        </p:set>
                                        <p:animEffect transition="in" filter="wipe(right)">
                                          <p:cBhvr>
                                            <p:cTn id="41" dur="500"/>
                                            <p:tgtEl>
                                              <p:spTgt spid="79"/>
                                            </p:tgtEl>
                                          </p:cBhvr>
                                        </p:animEffect>
                                      </p:childTnLst>
                                    </p:cTn>
                                  </p:par>
                                </p:childTnLst>
                              </p:cTn>
                            </p:par>
                            <p:par>
                              <p:cTn id="42" fill="hold">
                                <p:stCondLst>
                                  <p:cond delay="3000"/>
                                </p:stCondLst>
                                <p:childTnLst>
                                  <p:par>
                                    <p:cTn id="43" presetID="2" presetClass="entr" presetSubtype="2" fill="hold" grpId="0" nodeType="afterEffect" p14:presetBounceEnd="56000">
                                      <p:stCondLst>
                                        <p:cond delay="0"/>
                                      </p:stCondLst>
                                      <p:childTnLst>
                                        <p:set>
                                          <p:cBhvr>
                                            <p:cTn id="44" dur="1" fill="hold">
                                              <p:stCondLst>
                                                <p:cond delay="0"/>
                                              </p:stCondLst>
                                            </p:cTn>
                                            <p:tgtEl>
                                              <p:spTgt spid="80"/>
                                            </p:tgtEl>
                                            <p:attrNameLst>
                                              <p:attrName>style.visibility</p:attrName>
                                            </p:attrNameLst>
                                          </p:cBhvr>
                                          <p:to>
                                            <p:strVal val="visible"/>
                                          </p:to>
                                        </p:set>
                                        <p:anim calcmode="lin" valueType="num" p14:bounceEnd="56000">
                                          <p:cBhvr additive="base">
                                            <p:cTn id="45" dur="300" fill="hold"/>
                                            <p:tgtEl>
                                              <p:spTgt spid="80"/>
                                            </p:tgtEl>
                                            <p:attrNameLst>
                                              <p:attrName>ppt_x</p:attrName>
                                            </p:attrNameLst>
                                          </p:cBhvr>
                                          <p:tavLst>
                                            <p:tav tm="0">
                                              <p:val>
                                                <p:strVal val="1+#ppt_w/2"/>
                                              </p:val>
                                            </p:tav>
                                            <p:tav tm="100000">
                                              <p:val>
                                                <p:strVal val="#ppt_x"/>
                                              </p:val>
                                            </p:tav>
                                          </p:tavLst>
                                        </p:anim>
                                        <p:anim calcmode="lin" valueType="num" p14:bounceEnd="56000">
                                          <p:cBhvr additive="base">
                                            <p:cTn id="46" dur="300" fill="hold"/>
                                            <p:tgtEl>
                                              <p:spTgt spid="80"/>
                                            </p:tgtEl>
                                            <p:attrNameLst>
                                              <p:attrName>ppt_y</p:attrName>
                                            </p:attrNameLst>
                                          </p:cBhvr>
                                          <p:tavLst>
                                            <p:tav tm="0">
                                              <p:val>
                                                <p:strVal val="#ppt_y"/>
                                              </p:val>
                                            </p:tav>
                                            <p:tav tm="100000">
                                              <p:val>
                                                <p:strVal val="#ppt_y"/>
                                              </p:val>
                                            </p:tav>
                                          </p:tavLst>
                                        </p:anim>
                                      </p:childTnLst>
                                    </p:cTn>
                                  </p:par>
                                </p:childTnLst>
                              </p:cTn>
                            </p:par>
                            <p:par>
                              <p:cTn id="47" fill="hold">
                                <p:stCondLst>
                                  <p:cond delay="3500"/>
                                </p:stCondLst>
                                <p:childTnLst>
                                  <p:par>
                                    <p:cTn id="48" presetID="53" presetClass="entr" presetSubtype="16" fill="hold" grpId="0" nodeType="afterEffect">
                                      <p:stCondLst>
                                        <p:cond delay="0"/>
                                      </p:stCondLst>
                                      <p:childTnLst>
                                        <p:set>
                                          <p:cBhvr>
                                            <p:cTn id="49" dur="1" fill="hold">
                                              <p:stCondLst>
                                                <p:cond delay="0"/>
                                              </p:stCondLst>
                                            </p:cTn>
                                            <p:tgtEl>
                                              <p:spTgt spid="81"/>
                                            </p:tgtEl>
                                            <p:attrNameLst>
                                              <p:attrName>style.visibility</p:attrName>
                                            </p:attrNameLst>
                                          </p:cBhvr>
                                          <p:to>
                                            <p:strVal val="visible"/>
                                          </p:to>
                                        </p:set>
                                        <p:anim calcmode="lin" valueType="num">
                                          <p:cBhvr>
                                            <p:cTn id="50" dur="200" fill="hold"/>
                                            <p:tgtEl>
                                              <p:spTgt spid="81"/>
                                            </p:tgtEl>
                                            <p:attrNameLst>
                                              <p:attrName>ppt_w</p:attrName>
                                            </p:attrNameLst>
                                          </p:cBhvr>
                                          <p:tavLst>
                                            <p:tav tm="0">
                                              <p:val>
                                                <p:fltVal val="0"/>
                                              </p:val>
                                            </p:tav>
                                            <p:tav tm="100000">
                                              <p:val>
                                                <p:strVal val="#ppt_w"/>
                                              </p:val>
                                            </p:tav>
                                          </p:tavLst>
                                        </p:anim>
                                        <p:anim calcmode="lin" valueType="num">
                                          <p:cBhvr>
                                            <p:cTn id="51" dur="200" fill="hold"/>
                                            <p:tgtEl>
                                              <p:spTgt spid="81"/>
                                            </p:tgtEl>
                                            <p:attrNameLst>
                                              <p:attrName>ppt_h</p:attrName>
                                            </p:attrNameLst>
                                          </p:cBhvr>
                                          <p:tavLst>
                                            <p:tav tm="0">
                                              <p:val>
                                                <p:fltVal val="0"/>
                                              </p:val>
                                            </p:tav>
                                            <p:tav tm="100000">
                                              <p:val>
                                                <p:strVal val="#ppt_h"/>
                                              </p:val>
                                            </p:tav>
                                          </p:tavLst>
                                        </p:anim>
                                        <p:animEffect transition="in" filter="fade">
                                          <p:cBhvr>
                                            <p:cTn id="52" dur="200"/>
                                            <p:tgtEl>
                                              <p:spTgt spid="81"/>
                                            </p:tgtEl>
                                          </p:cBhvr>
                                        </p:animEffect>
                                      </p:childTnLst>
                                    </p:cTn>
                                  </p:par>
                                  <p:par>
                                    <p:cTn id="53" presetID="6" presetClass="emph" presetSubtype="0" autoRev="1" fill="hold" grpId="1" nodeType="withEffect">
                                      <p:stCondLst>
                                        <p:cond delay="150"/>
                                      </p:stCondLst>
                                      <p:childTnLst>
                                        <p:animScale>
                                          <p:cBhvr>
                                            <p:cTn id="54" dur="100" fill="hold"/>
                                            <p:tgtEl>
                                              <p:spTgt spid="81"/>
                                            </p:tgtEl>
                                          </p:cBhvr>
                                          <p:by x="130000" y="130000"/>
                                        </p:animScale>
                                      </p:childTnLst>
                                    </p:cTn>
                                  </p:par>
                                </p:childTnLst>
                              </p:cTn>
                            </p:par>
                            <p:par>
                              <p:cTn id="55" fill="hold">
                                <p:stCondLst>
                                  <p:cond delay="4000"/>
                                </p:stCondLst>
                                <p:childTnLst>
                                  <p:par>
                                    <p:cTn id="56" presetID="22" presetClass="entr" presetSubtype="2" fill="hold" nodeType="afterEffect">
                                      <p:stCondLst>
                                        <p:cond delay="0"/>
                                      </p:stCondLst>
                                      <p:childTnLst>
                                        <p:set>
                                          <p:cBhvr>
                                            <p:cTn id="57" dur="1" fill="hold">
                                              <p:stCondLst>
                                                <p:cond delay="0"/>
                                              </p:stCondLst>
                                            </p:cTn>
                                            <p:tgtEl>
                                              <p:spTgt spid="82"/>
                                            </p:tgtEl>
                                            <p:attrNameLst>
                                              <p:attrName>style.visibility</p:attrName>
                                            </p:attrNameLst>
                                          </p:cBhvr>
                                          <p:to>
                                            <p:strVal val="visible"/>
                                          </p:to>
                                        </p:set>
                                        <p:animEffect transition="in" filter="wipe(right)">
                                          <p:cBhvr>
                                            <p:cTn id="58" dur="500"/>
                                            <p:tgtEl>
                                              <p:spTgt spid="82"/>
                                            </p:tgtEl>
                                          </p:cBhvr>
                                        </p:animEffect>
                                      </p:childTnLst>
                                    </p:cTn>
                                  </p:par>
                                </p:childTnLst>
                              </p:cTn>
                            </p:par>
                            <p:par>
                              <p:cTn id="59" fill="hold">
                                <p:stCondLst>
                                  <p:cond delay="4500"/>
                                </p:stCondLst>
                                <p:childTnLst>
                                  <p:par>
                                    <p:cTn id="60" presetID="2" presetClass="entr" presetSubtype="2" fill="hold" grpId="0" nodeType="afterEffect" p14:presetBounceEnd="56000">
                                      <p:stCondLst>
                                        <p:cond delay="0"/>
                                      </p:stCondLst>
                                      <p:childTnLst>
                                        <p:set>
                                          <p:cBhvr>
                                            <p:cTn id="61" dur="1" fill="hold">
                                              <p:stCondLst>
                                                <p:cond delay="0"/>
                                              </p:stCondLst>
                                            </p:cTn>
                                            <p:tgtEl>
                                              <p:spTgt spid="83"/>
                                            </p:tgtEl>
                                            <p:attrNameLst>
                                              <p:attrName>style.visibility</p:attrName>
                                            </p:attrNameLst>
                                          </p:cBhvr>
                                          <p:to>
                                            <p:strVal val="visible"/>
                                          </p:to>
                                        </p:set>
                                        <p:anim calcmode="lin" valueType="num" p14:bounceEnd="56000">
                                          <p:cBhvr additive="base">
                                            <p:cTn id="62" dur="300" fill="hold"/>
                                            <p:tgtEl>
                                              <p:spTgt spid="83"/>
                                            </p:tgtEl>
                                            <p:attrNameLst>
                                              <p:attrName>ppt_x</p:attrName>
                                            </p:attrNameLst>
                                          </p:cBhvr>
                                          <p:tavLst>
                                            <p:tav tm="0">
                                              <p:val>
                                                <p:strVal val="1+#ppt_w/2"/>
                                              </p:val>
                                            </p:tav>
                                            <p:tav tm="100000">
                                              <p:val>
                                                <p:strVal val="#ppt_x"/>
                                              </p:val>
                                            </p:tav>
                                          </p:tavLst>
                                        </p:anim>
                                        <p:anim calcmode="lin" valueType="num" p14:bounceEnd="56000">
                                          <p:cBhvr additive="base">
                                            <p:cTn id="63" dur="300" fill="hold"/>
                                            <p:tgtEl>
                                              <p:spTgt spid="83"/>
                                            </p:tgtEl>
                                            <p:attrNameLst>
                                              <p:attrName>ppt_y</p:attrName>
                                            </p:attrNameLst>
                                          </p:cBhvr>
                                          <p:tavLst>
                                            <p:tav tm="0">
                                              <p:val>
                                                <p:strVal val="#ppt_y"/>
                                              </p:val>
                                            </p:tav>
                                            <p:tav tm="100000">
                                              <p:val>
                                                <p:strVal val="#ppt_y"/>
                                              </p:val>
                                            </p:tav>
                                          </p:tavLst>
                                        </p:anim>
                                      </p:childTnLst>
                                    </p:cTn>
                                  </p:par>
                                </p:childTnLst>
                              </p:cTn>
                            </p:par>
                            <p:par>
                              <p:cTn id="64" fill="hold">
                                <p:stCondLst>
                                  <p:cond delay="5000"/>
                                </p:stCondLst>
                                <p:childTnLst>
                                  <p:par>
                                    <p:cTn id="65" presetID="53" presetClass="entr" presetSubtype="16" fill="hold" grpId="0" nodeType="afterEffect">
                                      <p:stCondLst>
                                        <p:cond delay="0"/>
                                      </p:stCondLst>
                                      <p:childTnLst>
                                        <p:set>
                                          <p:cBhvr>
                                            <p:cTn id="66" dur="1" fill="hold">
                                              <p:stCondLst>
                                                <p:cond delay="0"/>
                                              </p:stCondLst>
                                            </p:cTn>
                                            <p:tgtEl>
                                              <p:spTgt spid="84"/>
                                            </p:tgtEl>
                                            <p:attrNameLst>
                                              <p:attrName>style.visibility</p:attrName>
                                            </p:attrNameLst>
                                          </p:cBhvr>
                                          <p:to>
                                            <p:strVal val="visible"/>
                                          </p:to>
                                        </p:set>
                                        <p:anim calcmode="lin" valueType="num">
                                          <p:cBhvr>
                                            <p:cTn id="67" dur="200" fill="hold"/>
                                            <p:tgtEl>
                                              <p:spTgt spid="84"/>
                                            </p:tgtEl>
                                            <p:attrNameLst>
                                              <p:attrName>ppt_w</p:attrName>
                                            </p:attrNameLst>
                                          </p:cBhvr>
                                          <p:tavLst>
                                            <p:tav tm="0">
                                              <p:val>
                                                <p:fltVal val="0"/>
                                              </p:val>
                                            </p:tav>
                                            <p:tav tm="100000">
                                              <p:val>
                                                <p:strVal val="#ppt_w"/>
                                              </p:val>
                                            </p:tav>
                                          </p:tavLst>
                                        </p:anim>
                                        <p:anim calcmode="lin" valueType="num">
                                          <p:cBhvr>
                                            <p:cTn id="68" dur="200" fill="hold"/>
                                            <p:tgtEl>
                                              <p:spTgt spid="84"/>
                                            </p:tgtEl>
                                            <p:attrNameLst>
                                              <p:attrName>ppt_h</p:attrName>
                                            </p:attrNameLst>
                                          </p:cBhvr>
                                          <p:tavLst>
                                            <p:tav tm="0">
                                              <p:val>
                                                <p:fltVal val="0"/>
                                              </p:val>
                                            </p:tav>
                                            <p:tav tm="100000">
                                              <p:val>
                                                <p:strVal val="#ppt_h"/>
                                              </p:val>
                                            </p:tav>
                                          </p:tavLst>
                                        </p:anim>
                                        <p:animEffect transition="in" filter="fade">
                                          <p:cBhvr>
                                            <p:cTn id="69" dur="200"/>
                                            <p:tgtEl>
                                              <p:spTgt spid="84"/>
                                            </p:tgtEl>
                                          </p:cBhvr>
                                        </p:animEffect>
                                      </p:childTnLst>
                                    </p:cTn>
                                  </p:par>
                                  <p:par>
                                    <p:cTn id="70" presetID="6" presetClass="emph" presetSubtype="0" autoRev="1" fill="hold" grpId="1" nodeType="withEffect">
                                      <p:stCondLst>
                                        <p:cond delay="150"/>
                                      </p:stCondLst>
                                      <p:childTnLst>
                                        <p:animScale>
                                          <p:cBhvr>
                                            <p:cTn id="71" dur="100" fill="hold"/>
                                            <p:tgtEl>
                                              <p:spTgt spid="84"/>
                                            </p:tgtEl>
                                          </p:cBhvr>
                                          <p:by x="130000" y="130000"/>
                                        </p:animScale>
                                      </p:childTnLst>
                                    </p:cTn>
                                  </p:par>
                                </p:childTnLst>
                              </p:cTn>
                            </p:par>
                            <p:par>
                              <p:cTn id="72" fill="hold">
                                <p:stCondLst>
                                  <p:cond delay="5500"/>
                                </p:stCondLst>
                                <p:childTnLst>
                                  <p:par>
                                    <p:cTn id="73" presetID="22" presetClass="entr" presetSubtype="8" fill="hold" nodeType="afterEffect">
                                      <p:stCondLst>
                                        <p:cond delay="0"/>
                                      </p:stCondLst>
                                      <p:childTnLst>
                                        <p:set>
                                          <p:cBhvr>
                                            <p:cTn id="74" dur="1" fill="hold">
                                              <p:stCondLst>
                                                <p:cond delay="0"/>
                                              </p:stCondLst>
                                            </p:cTn>
                                            <p:tgtEl>
                                              <p:spTgt spid="85"/>
                                            </p:tgtEl>
                                            <p:attrNameLst>
                                              <p:attrName>style.visibility</p:attrName>
                                            </p:attrNameLst>
                                          </p:cBhvr>
                                          <p:to>
                                            <p:strVal val="visible"/>
                                          </p:to>
                                        </p:set>
                                        <p:animEffect transition="in" filter="wipe(left)">
                                          <p:cBhvr>
                                            <p:cTn id="75" dur="500"/>
                                            <p:tgtEl>
                                              <p:spTgt spid="85"/>
                                            </p:tgtEl>
                                          </p:cBhvr>
                                        </p:animEffect>
                                      </p:childTnLst>
                                    </p:cTn>
                                  </p:par>
                                </p:childTnLst>
                              </p:cTn>
                            </p:par>
                            <p:par>
                              <p:cTn id="76" fill="hold">
                                <p:stCondLst>
                                  <p:cond delay="6000"/>
                                </p:stCondLst>
                                <p:childTnLst>
                                  <p:par>
                                    <p:cTn id="77" presetID="2" presetClass="entr" presetSubtype="8" fill="hold" grpId="0" nodeType="afterEffect" p14:presetBounceEnd="56000">
                                      <p:stCondLst>
                                        <p:cond delay="0"/>
                                      </p:stCondLst>
                                      <p:childTnLst>
                                        <p:set>
                                          <p:cBhvr>
                                            <p:cTn id="78" dur="1" fill="hold">
                                              <p:stCondLst>
                                                <p:cond delay="0"/>
                                              </p:stCondLst>
                                            </p:cTn>
                                            <p:tgtEl>
                                              <p:spTgt spid="86"/>
                                            </p:tgtEl>
                                            <p:attrNameLst>
                                              <p:attrName>style.visibility</p:attrName>
                                            </p:attrNameLst>
                                          </p:cBhvr>
                                          <p:to>
                                            <p:strVal val="visible"/>
                                          </p:to>
                                        </p:set>
                                        <p:anim calcmode="lin" valueType="num" p14:bounceEnd="56000">
                                          <p:cBhvr additive="base">
                                            <p:cTn id="79" dur="300" fill="hold"/>
                                            <p:tgtEl>
                                              <p:spTgt spid="86"/>
                                            </p:tgtEl>
                                            <p:attrNameLst>
                                              <p:attrName>ppt_x</p:attrName>
                                            </p:attrNameLst>
                                          </p:cBhvr>
                                          <p:tavLst>
                                            <p:tav tm="0">
                                              <p:val>
                                                <p:strVal val="0-#ppt_w/2"/>
                                              </p:val>
                                            </p:tav>
                                            <p:tav tm="100000">
                                              <p:val>
                                                <p:strVal val="#ppt_x"/>
                                              </p:val>
                                            </p:tav>
                                          </p:tavLst>
                                        </p:anim>
                                        <p:anim calcmode="lin" valueType="num" p14:bounceEnd="56000">
                                          <p:cBhvr additive="base">
                                            <p:cTn id="80" dur="300" fill="hold"/>
                                            <p:tgtEl>
                                              <p:spTgt spid="86"/>
                                            </p:tgtEl>
                                            <p:attrNameLst>
                                              <p:attrName>ppt_y</p:attrName>
                                            </p:attrNameLst>
                                          </p:cBhvr>
                                          <p:tavLst>
                                            <p:tav tm="0">
                                              <p:val>
                                                <p:strVal val="#ppt_y"/>
                                              </p:val>
                                            </p:tav>
                                            <p:tav tm="100000">
                                              <p:val>
                                                <p:strVal val="#ppt_y"/>
                                              </p:val>
                                            </p:tav>
                                          </p:tavLst>
                                        </p:anim>
                                      </p:childTnLst>
                                    </p:cTn>
                                  </p:par>
                                </p:childTnLst>
                              </p:cTn>
                            </p:par>
                            <p:par>
                              <p:cTn id="81" fill="hold">
                                <p:stCondLst>
                                  <p:cond delay="6500"/>
                                </p:stCondLst>
                                <p:childTnLst>
                                  <p:par>
                                    <p:cTn id="82" presetID="53" presetClass="entr" presetSubtype="16" fill="hold" grpId="0" nodeType="afterEffect">
                                      <p:stCondLst>
                                        <p:cond delay="0"/>
                                      </p:stCondLst>
                                      <p:childTnLst>
                                        <p:set>
                                          <p:cBhvr>
                                            <p:cTn id="83" dur="1" fill="hold">
                                              <p:stCondLst>
                                                <p:cond delay="0"/>
                                              </p:stCondLst>
                                            </p:cTn>
                                            <p:tgtEl>
                                              <p:spTgt spid="87"/>
                                            </p:tgtEl>
                                            <p:attrNameLst>
                                              <p:attrName>style.visibility</p:attrName>
                                            </p:attrNameLst>
                                          </p:cBhvr>
                                          <p:to>
                                            <p:strVal val="visible"/>
                                          </p:to>
                                        </p:set>
                                        <p:anim calcmode="lin" valueType="num">
                                          <p:cBhvr>
                                            <p:cTn id="84" dur="200" fill="hold"/>
                                            <p:tgtEl>
                                              <p:spTgt spid="87"/>
                                            </p:tgtEl>
                                            <p:attrNameLst>
                                              <p:attrName>ppt_w</p:attrName>
                                            </p:attrNameLst>
                                          </p:cBhvr>
                                          <p:tavLst>
                                            <p:tav tm="0">
                                              <p:val>
                                                <p:fltVal val="0"/>
                                              </p:val>
                                            </p:tav>
                                            <p:tav tm="100000">
                                              <p:val>
                                                <p:strVal val="#ppt_w"/>
                                              </p:val>
                                            </p:tav>
                                          </p:tavLst>
                                        </p:anim>
                                        <p:anim calcmode="lin" valueType="num">
                                          <p:cBhvr>
                                            <p:cTn id="85" dur="200" fill="hold"/>
                                            <p:tgtEl>
                                              <p:spTgt spid="87"/>
                                            </p:tgtEl>
                                            <p:attrNameLst>
                                              <p:attrName>ppt_h</p:attrName>
                                            </p:attrNameLst>
                                          </p:cBhvr>
                                          <p:tavLst>
                                            <p:tav tm="0">
                                              <p:val>
                                                <p:fltVal val="0"/>
                                              </p:val>
                                            </p:tav>
                                            <p:tav tm="100000">
                                              <p:val>
                                                <p:strVal val="#ppt_h"/>
                                              </p:val>
                                            </p:tav>
                                          </p:tavLst>
                                        </p:anim>
                                        <p:animEffect transition="in" filter="fade">
                                          <p:cBhvr>
                                            <p:cTn id="86" dur="200"/>
                                            <p:tgtEl>
                                              <p:spTgt spid="87"/>
                                            </p:tgtEl>
                                          </p:cBhvr>
                                        </p:animEffect>
                                      </p:childTnLst>
                                    </p:cTn>
                                  </p:par>
                                  <p:par>
                                    <p:cTn id="87" presetID="6" presetClass="emph" presetSubtype="0" autoRev="1" fill="hold" grpId="1" nodeType="withEffect">
                                      <p:stCondLst>
                                        <p:cond delay="150"/>
                                      </p:stCondLst>
                                      <p:childTnLst>
                                        <p:animScale>
                                          <p:cBhvr>
                                            <p:cTn id="88" dur="100" fill="hold"/>
                                            <p:tgtEl>
                                              <p:spTgt spid="87"/>
                                            </p:tgtEl>
                                          </p:cBhvr>
                                          <p:by x="130000" y="130000"/>
                                        </p:animScale>
                                      </p:childTnLst>
                                    </p:cTn>
                                  </p:par>
                                </p:childTnLst>
                              </p:cTn>
                            </p:par>
                            <p:par>
                              <p:cTn id="89" fill="hold">
                                <p:stCondLst>
                                  <p:cond delay="7000"/>
                                </p:stCondLst>
                                <p:childTnLst>
                                  <p:par>
                                    <p:cTn id="90" presetID="22" presetClass="entr" presetSubtype="8" fill="hold" nodeType="afterEffect">
                                      <p:stCondLst>
                                        <p:cond delay="0"/>
                                      </p:stCondLst>
                                      <p:childTnLst>
                                        <p:set>
                                          <p:cBhvr>
                                            <p:cTn id="91" dur="1" fill="hold">
                                              <p:stCondLst>
                                                <p:cond delay="0"/>
                                              </p:stCondLst>
                                            </p:cTn>
                                            <p:tgtEl>
                                              <p:spTgt spid="88"/>
                                            </p:tgtEl>
                                            <p:attrNameLst>
                                              <p:attrName>style.visibility</p:attrName>
                                            </p:attrNameLst>
                                          </p:cBhvr>
                                          <p:to>
                                            <p:strVal val="visible"/>
                                          </p:to>
                                        </p:set>
                                        <p:animEffect transition="in" filter="wipe(left)">
                                          <p:cBhvr>
                                            <p:cTn id="92" dur="500"/>
                                            <p:tgtEl>
                                              <p:spTgt spid="88"/>
                                            </p:tgtEl>
                                          </p:cBhvr>
                                        </p:animEffect>
                                      </p:childTnLst>
                                    </p:cTn>
                                  </p:par>
                                </p:childTnLst>
                              </p:cTn>
                            </p:par>
                            <p:par>
                              <p:cTn id="93" fill="hold">
                                <p:stCondLst>
                                  <p:cond delay="7500"/>
                                </p:stCondLst>
                                <p:childTnLst>
                                  <p:par>
                                    <p:cTn id="94" presetID="2" presetClass="entr" presetSubtype="8" fill="hold" grpId="0" nodeType="afterEffect" p14:presetBounceEnd="56000">
                                      <p:stCondLst>
                                        <p:cond delay="0"/>
                                      </p:stCondLst>
                                      <p:childTnLst>
                                        <p:set>
                                          <p:cBhvr>
                                            <p:cTn id="95" dur="1" fill="hold">
                                              <p:stCondLst>
                                                <p:cond delay="0"/>
                                              </p:stCondLst>
                                            </p:cTn>
                                            <p:tgtEl>
                                              <p:spTgt spid="89"/>
                                            </p:tgtEl>
                                            <p:attrNameLst>
                                              <p:attrName>style.visibility</p:attrName>
                                            </p:attrNameLst>
                                          </p:cBhvr>
                                          <p:to>
                                            <p:strVal val="visible"/>
                                          </p:to>
                                        </p:set>
                                        <p:anim calcmode="lin" valueType="num" p14:bounceEnd="56000">
                                          <p:cBhvr additive="base">
                                            <p:cTn id="96" dur="300" fill="hold"/>
                                            <p:tgtEl>
                                              <p:spTgt spid="89"/>
                                            </p:tgtEl>
                                            <p:attrNameLst>
                                              <p:attrName>ppt_x</p:attrName>
                                            </p:attrNameLst>
                                          </p:cBhvr>
                                          <p:tavLst>
                                            <p:tav tm="0">
                                              <p:val>
                                                <p:strVal val="0-#ppt_w/2"/>
                                              </p:val>
                                            </p:tav>
                                            <p:tav tm="100000">
                                              <p:val>
                                                <p:strVal val="#ppt_x"/>
                                              </p:val>
                                            </p:tav>
                                          </p:tavLst>
                                        </p:anim>
                                        <p:anim calcmode="lin" valueType="num" p14:bounceEnd="56000">
                                          <p:cBhvr additive="base">
                                            <p:cTn id="97" dur="300" fill="hold"/>
                                            <p:tgtEl>
                                              <p:spTgt spid="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4" grpId="1"/>
          <p:bldP spid="55" grpId="0"/>
          <p:bldP spid="72" grpId="0" animBg="1"/>
          <p:bldP spid="72" grpId="1" animBg="1"/>
          <p:bldP spid="78" grpId="0"/>
          <p:bldP spid="78" grpId="1"/>
          <p:bldP spid="80" grpId="0"/>
          <p:bldP spid="81" grpId="0"/>
          <p:bldP spid="81" grpId="1"/>
          <p:bldP spid="83" grpId="0"/>
          <p:bldP spid="84" grpId="0"/>
          <p:bldP spid="84" grpId="1"/>
          <p:bldP spid="86" grpId="0"/>
          <p:bldP spid="87" grpId="0"/>
          <p:bldP spid="87" grpId="1"/>
          <p:bldP spid="8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54"/>
                                            </p:tgtEl>
                                            <p:attrNameLst>
                                              <p:attrName>style.visibility</p:attrName>
                                            </p:attrNameLst>
                                          </p:cBhvr>
                                          <p:to>
                                            <p:strVal val="visible"/>
                                          </p:to>
                                        </p:set>
                                        <p:anim calcmode="lin" valueType="num">
                                          <p:cBhvr>
                                            <p:cTn id="7" dur="300" fill="hold"/>
                                            <p:tgtEl>
                                              <p:spTgt spid="54"/>
                                            </p:tgtEl>
                                            <p:attrNameLst>
                                              <p:attrName>ppt_w</p:attrName>
                                            </p:attrNameLst>
                                          </p:cBhvr>
                                          <p:tavLst>
                                            <p:tav tm="0">
                                              <p:val>
                                                <p:fltVal val="0"/>
                                              </p:val>
                                            </p:tav>
                                            <p:tav tm="100000">
                                              <p:val>
                                                <p:strVal val="#ppt_w"/>
                                              </p:val>
                                            </p:tav>
                                          </p:tavLst>
                                        </p:anim>
                                        <p:anim calcmode="lin" valueType="num">
                                          <p:cBhvr>
                                            <p:cTn id="8" dur="300" fill="hold"/>
                                            <p:tgtEl>
                                              <p:spTgt spid="54"/>
                                            </p:tgtEl>
                                            <p:attrNameLst>
                                              <p:attrName>ppt_h</p:attrName>
                                            </p:attrNameLst>
                                          </p:cBhvr>
                                          <p:tavLst>
                                            <p:tav tm="0">
                                              <p:val>
                                                <p:fltVal val="0"/>
                                              </p:val>
                                            </p:tav>
                                            <p:tav tm="100000">
                                              <p:val>
                                                <p:strVal val="#ppt_h"/>
                                              </p:val>
                                            </p:tav>
                                          </p:tavLst>
                                        </p:anim>
                                        <p:animEffect transition="in" filter="fade">
                                          <p:cBhvr>
                                            <p:cTn id="9" dur="300"/>
                                            <p:tgtEl>
                                              <p:spTgt spid="54"/>
                                            </p:tgtEl>
                                          </p:cBhvr>
                                        </p:animEffect>
                                      </p:childTnLst>
                                    </p:cTn>
                                  </p:par>
                                  <p:par>
                                    <p:cTn id="10" presetID="22" presetClass="entr" presetSubtype="8" fill="hold" grpId="0" nodeType="withEffect">
                                      <p:stCondLst>
                                        <p:cond delay="500"/>
                                      </p:stCondLst>
                                      <p:childTnLst>
                                        <p:set>
                                          <p:cBhvr>
                                            <p:cTn id="11" dur="1" fill="hold">
                                              <p:stCondLst>
                                                <p:cond delay="0"/>
                                              </p:stCondLst>
                                            </p:cTn>
                                            <p:tgtEl>
                                              <p:spTgt spid="55"/>
                                            </p:tgtEl>
                                            <p:attrNameLst>
                                              <p:attrName>style.visibility</p:attrName>
                                            </p:attrNameLst>
                                          </p:cBhvr>
                                          <p:to>
                                            <p:strVal val="visible"/>
                                          </p:to>
                                        </p:set>
                                        <p:animEffect transition="in" filter="wipe(left)">
                                          <p:cBhvr>
                                            <p:cTn id="12" dur="500"/>
                                            <p:tgtEl>
                                              <p:spTgt spid="55"/>
                                            </p:tgtEl>
                                          </p:cBhvr>
                                        </p:animEffect>
                                      </p:childTnLst>
                                    </p:cTn>
                                  </p:par>
                                  <p:par>
                                    <p:cTn id="13" presetID="6" presetClass="emph" presetSubtype="0" autoRev="1" fill="hold" grpId="1" nodeType="withEffect">
                                      <p:stCondLst>
                                        <p:cond delay="800"/>
                                      </p:stCondLst>
                                      <p:childTnLst>
                                        <p:animScale>
                                          <p:cBhvr>
                                            <p:cTn id="14" dur="150" fill="hold"/>
                                            <p:tgtEl>
                                              <p:spTgt spid="54"/>
                                            </p:tgtEl>
                                          </p:cBhvr>
                                          <p:by x="110000" y="110000"/>
                                        </p:animScale>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72"/>
                                            </p:tgtEl>
                                            <p:attrNameLst>
                                              <p:attrName>style.visibility</p:attrName>
                                            </p:attrNameLst>
                                          </p:cBhvr>
                                          <p:to>
                                            <p:strVal val="visible"/>
                                          </p:to>
                                        </p:set>
                                        <p:anim calcmode="lin" valueType="num">
                                          <p:cBhvr>
                                            <p:cTn id="18" dur="200" fill="hold"/>
                                            <p:tgtEl>
                                              <p:spTgt spid="72"/>
                                            </p:tgtEl>
                                            <p:attrNameLst>
                                              <p:attrName>ppt_w</p:attrName>
                                            </p:attrNameLst>
                                          </p:cBhvr>
                                          <p:tavLst>
                                            <p:tav tm="0">
                                              <p:val>
                                                <p:fltVal val="0"/>
                                              </p:val>
                                            </p:tav>
                                            <p:tav tm="100000">
                                              <p:val>
                                                <p:strVal val="#ppt_w"/>
                                              </p:val>
                                            </p:tav>
                                          </p:tavLst>
                                        </p:anim>
                                        <p:anim calcmode="lin" valueType="num">
                                          <p:cBhvr>
                                            <p:cTn id="19" dur="200" fill="hold"/>
                                            <p:tgtEl>
                                              <p:spTgt spid="72"/>
                                            </p:tgtEl>
                                            <p:attrNameLst>
                                              <p:attrName>ppt_h</p:attrName>
                                            </p:attrNameLst>
                                          </p:cBhvr>
                                          <p:tavLst>
                                            <p:tav tm="0">
                                              <p:val>
                                                <p:fltVal val="0"/>
                                              </p:val>
                                            </p:tav>
                                            <p:tav tm="100000">
                                              <p:val>
                                                <p:strVal val="#ppt_h"/>
                                              </p:val>
                                            </p:tav>
                                          </p:tavLst>
                                        </p:anim>
                                        <p:animEffect transition="in" filter="fade">
                                          <p:cBhvr>
                                            <p:cTn id="20" dur="200"/>
                                            <p:tgtEl>
                                              <p:spTgt spid="72"/>
                                            </p:tgtEl>
                                          </p:cBhvr>
                                        </p:animEffect>
                                      </p:childTnLst>
                                    </p:cTn>
                                  </p:par>
                                  <p:par>
                                    <p:cTn id="21" presetID="6" presetClass="emph" presetSubtype="0" autoRev="1" fill="hold" grpId="1" nodeType="withEffect">
                                      <p:stCondLst>
                                        <p:cond delay="150"/>
                                      </p:stCondLst>
                                      <p:childTnLst>
                                        <p:animScale>
                                          <p:cBhvr>
                                            <p:cTn id="22" dur="100" fill="hold"/>
                                            <p:tgtEl>
                                              <p:spTgt spid="72"/>
                                            </p:tgtEl>
                                          </p:cBhvr>
                                          <p:by x="130000" y="130000"/>
                                        </p:animScale>
                                      </p:childTnLst>
                                    </p:cTn>
                                  </p:par>
                                </p:childTnLst>
                              </p:cTn>
                            </p:par>
                            <p:par>
                              <p:cTn id="23" fill="hold">
                                <p:stCondLst>
                                  <p:cond delay="1500"/>
                                </p:stCondLst>
                                <p:childTnLst>
                                  <p:par>
                                    <p:cTn id="24" presetID="2" presetClass="entr" presetSubtype="2" fill="hold" nodeType="afterEffect">
                                      <p:stCondLst>
                                        <p:cond delay="0"/>
                                      </p:stCondLst>
                                      <p:childTnLst>
                                        <p:set>
                                          <p:cBhvr>
                                            <p:cTn id="25" dur="1" fill="hold">
                                              <p:stCondLst>
                                                <p:cond delay="0"/>
                                              </p:stCondLst>
                                            </p:cTn>
                                            <p:tgtEl>
                                              <p:spTgt spid="73"/>
                                            </p:tgtEl>
                                            <p:attrNameLst>
                                              <p:attrName>style.visibility</p:attrName>
                                            </p:attrNameLst>
                                          </p:cBhvr>
                                          <p:to>
                                            <p:strVal val="visible"/>
                                          </p:to>
                                        </p:set>
                                        <p:anim calcmode="lin" valueType="num">
                                          <p:cBhvr additive="base">
                                            <p:cTn id="26" dur="500" fill="hold"/>
                                            <p:tgtEl>
                                              <p:spTgt spid="73"/>
                                            </p:tgtEl>
                                            <p:attrNameLst>
                                              <p:attrName>ppt_x</p:attrName>
                                            </p:attrNameLst>
                                          </p:cBhvr>
                                          <p:tavLst>
                                            <p:tav tm="0">
                                              <p:val>
                                                <p:strVal val="1+#ppt_w/2"/>
                                              </p:val>
                                            </p:tav>
                                            <p:tav tm="100000">
                                              <p:val>
                                                <p:strVal val="#ppt_x"/>
                                              </p:val>
                                            </p:tav>
                                          </p:tavLst>
                                        </p:anim>
                                        <p:anim calcmode="lin" valueType="num">
                                          <p:cBhvr additive="base">
                                            <p:cTn id="27" dur="500" fill="hold"/>
                                            <p:tgtEl>
                                              <p:spTgt spid="73"/>
                                            </p:tgtEl>
                                            <p:attrNameLst>
                                              <p:attrName>ppt_y</p:attrName>
                                            </p:attrNameLst>
                                          </p:cBhvr>
                                          <p:tavLst>
                                            <p:tav tm="0">
                                              <p:val>
                                                <p:strVal val="#ppt_y"/>
                                              </p:val>
                                            </p:tav>
                                            <p:tav tm="100000">
                                              <p:val>
                                                <p:strVal val="#ppt_y"/>
                                              </p:val>
                                            </p:tav>
                                          </p:tavLst>
                                        </p:anim>
                                      </p:childTnLst>
                                    </p:cTn>
                                  </p:par>
                                  <p:par>
                                    <p:cTn id="28" presetID="8" presetClass="emph" presetSubtype="0" fill="hold" nodeType="withEffect">
                                      <p:stCondLst>
                                        <p:cond delay="0"/>
                                      </p:stCondLst>
                                      <p:childTnLst>
                                        <p:animRot by="-21600000">
                                          <p:cBhvr>
                                            <p:cTn id="29" dur="500" fill="hold"/>
                                            <p:tgtEl>
                                              <p:spTgt spid="73"/>
                                            </p:tgtEl>
                                            <p:attrNameLst>
                                              <p:attrName>r</p:attrName>
                                            </p:attrNameLst>
                                          </p:cBhvr>
                                        </p:animRot>
                                      </p:childTnLst>
                                    </p:cTn>
                                  </p:par>
                                </p:childTnLst>
                              </p:cTn>
                            </p:par>
                            <p:par>
                              <p:cTn id="30" fill="hold">
                                <p:stCondLst>
                                  <p:cond delay="2000"/>
                                </p:stCondLst>
                                <p:childTnLst>
                                  <p:par>
                                    <p:cTn id="31" presetID="53" presetClass="entr" presetSubtype="16" fill="hold" grpId="0" nodeType="afterEffect">
                                      <p:stCondLst>
                                        <p:cond delay="0"/>
                                      </p:stCondLst>
                                      <p:childTnLst>
                                        <p:set>
                                          <p:cBhvr>
                                            <p:cTn id="32" dur="1" fill="hold">
                                              <p:stCondLst>
                                                <p:cond delay="0"/>
                                              </p:stCondLst>
                                            </p:cTn>
                                            <p:tgtEl>
                                              <p:spTgt spid="78"/>
                                            </p:tgtEl>
                                            <p:attrNameLst>
                                              <p:attrName>style.visibility</p:attrName>
                                            </p:attrNameLst>
                                          </p:cBhvr>
                                          <p:to>
                                            <p:strVal val="visible"/>
                                          </p:to>
                                        </p:set>
                                        <p:anim calcmode="lin" valueType="num">
                                          <p:cBhvr>
                                            <p:cTn id="33" dur="200" fill="hold"/>
                                            <p:tgtEl>
                                              <p:spTgt spid="78"/>
                                            </p:tgtEl>
                                            <p:attrNameLst>
                                              <p:attrName>ppt_w</p:attrName>
                                            </p:attrNameLst>
                                          </p:cBhvr>
                                          <p:tavLst>
                                            <p:tav tm="0">
                                              <p:val>
                                                <p:fltVal val="0"/>
                                              </p:val>
                                            </p:tav>
                                            <p:tav tm="100000">
                                              <p:val>
                                                <p:strVal val="#ppt_w"/>
                                              </p:val>
                                            </p:tav>
                                          </p:tavLst>
                                        </p:anim>
                                        <p:anim calcmode="lin" valueType="num">
                                          <p:cBhvr>
                                            <p:cTn id="34" dur="200" fill="hold"/>
                                            <p:tgtEl>
                                              <p:spTgt spid="78"/>
                                            </p:tgtEl>
                                            <p:attrNameLst>
                                              <p:attrName>ppt_h</p:attrName>
                                            </p:attrNameLst>
                                          </p:cBhvr>
                                          <p:tavLst>
                                            <p:tav tm="0">
                                              <p:val>
                                                <p:fltVal val="0"/>
                                              </p:val>
                                            </p:tav>
                                            <p:tav tm="100000">
                                              <p:val>
                                                <p:strVal val="#ppt_h"/>
                                              </p:val>
                                            </p:tav>
                                          </p:tavLst>
                                        </p:anim>
                                        <p:animEffect transition="in" filter="fade">
                                          <p:cBhvr>
                                            <p:cTn id="35" dur="200"/>
                                            <p:tgtEl>
                                              <p:spTgt spid="78"/>
                                            </p:tgtEl>
                                          </p:cBhvr>
                                        </p:animEffect>
                                      </p:childTnLst>
                                    </p:cTn>
                                  </p:par>
                                  <p:par>
                                    <p:cTn id="36" presetID="6" presetClass="emph" presetSubtype="0" autoRev="1" fill="hold" grpId="1" nodeType="withEffect">
                                      <p:stCondLst>
                                        <p:cond delay="150"/>
                                      </p:stCondLst>
                                      <p:childTnLst>
                                        <p:animScale>
                                          <p:cBhvr>
                                            <p:cTn id="37" dur="100" fill="hold"/>
                                            <p:tgtEl>
                                              <p:spTgt spid="78"/>
                                            </p:tgtEl>
                                          </p:cBhvr>
                                          <p:by x="130000" y="130000"/>
                                        </p:animScale>
                                      </p:childTnLst>
                                    </p:cTn>
                                  </p:par>
                                </p:childTnLst>
                              </p:cTn>
                            </p:par>
                            <p:par>
                              <p:cTn id="38" fill="hold">
                                <p:stCondLst>
                                  <p:cond delay="2500"/>
                                </p:stCondLst>
                                <p:childTnLst>
                                  <p:par>
                                    <p:cTn id="39" presetID="22" presetClass="entr" presetSubtype="2" fill="hold" nodeType="afterEffect">
                                      <p:stCondLst>
                                        <p:cond delay="0"/>
                                      </p:stCondLst>
                                      <p:childTnLst>
                                        <p:set>
                                          <p:cBhvr>
                                            <p:cTn id="40" dur="1" fill="hold">
                                              <p:stCondLst>
                                                <p:cond delay="0"/>
                                              </p:stCondLst>
                                            </p:cTn>
                                            <p:tgtEl>
                                              <p:spTgt spid="79"/>
                                            </p:tgtEl>
                                            <p:attrNameLst>
                                              <p:attrName>style.visibility</p:attrName>
                                            </p:attrNameLst>
                                          </p:cBhvr>
                                          <p:to>
                                            <p:strVal val="visible"/>
                                          </p:to>
                                        </p:set>
                                        <p:animEffect transition="in" filter="wipe(right)">
                                          <p:cBhvr>
                                            <p:cTn id="41" dur="500"/>
                                            <p:tgtEl>
                                              <p:spTgt spid="79"/>
                                            </p:tgtEl>
                                          </p:cBhvr>
                                        </p:animEffect>
                                      </p:childTnLst>
                                    </p:cTn>
                                  </p:par>
                                </p:childTnLst>
                              </p:cTn>
                            </p:par>
                            <p:par>
                              <p:cTn id="42" fill="hold">
                                <p:stCondLst>
                                  <p:cond delay="3000"/>
                                </p:stCondLst>
                                <p:childTnLst>
                                  <p:par>
                                    <p:cTn id="43" presetID="2" presetClass="entr" presetSubtype="2" fill="hold" grpId="0" nodeType="afterEffect">
                                      <p:stCondLst>
                                        <p:cond delay="0"/>
                                      </p:stCondLst>
                                      <p:childTnLst>
                                        <p:set>
                                          <p:cBhvr>
                                            <p:cTn id="44" dur="1" fill="hold">
                                              <p:stCondLst>
                                                <p:cond delay="0"/>
                                              </p:stCondLst>
                                            </p:cTn>
                                            <p:tgtEl>
                                              <p:spTgt spid="80"/>
                                            </p:tgtEl>
                                            <p:attrNameLst>
                                              <p:attrName>style.visibility</p:attrName>
                                            </p:attrNameLst>
                                          </p:cBhvr>
                                          <p:to>
                                            <p:strVal val="visible"/>
                                          </p:to>
                                        </p:set>
                                        <p:anim calcmode="lin" valueType="num">
                                          <p:cBhvr additive="base">
                                            <p:cTn id="45" dur="300" fill="hold"/>
                                            <p:tgtEl>
                                              <p:spTgt spid="80"/>
                                            </p:tgtEl>
                                            <p:attrNameLst>
                                              <p:attrName>ppt_x</p:attrName>
                                            </p:attrNameLst>
                                          </p:cBhvr>
                                          <p:tavLst>
                                            <p:tav tm="0">
                                              <p:val>
                                                <p:strVal val="1+#ppt_w/2"/>
                                              </p:val>
                                            </p:tav>
                                            <p:tav tm="100000">
                                              <p:val>
                                                <p:strVal val="#ppt_x"/>
                                              </p:val>
                                            </p:tav>
                                          </p:tavLst>
                                        </p:anim>
                                        <p:anim calcmode="lin" valueType="num">
                                          <p:cBhvr additive="base">
                                            <p:cTn id="46" dur="300" fill="hold"/>
                                            <p:tgtEl>
                                              <p:spTgt spid="80"/>
                                            </p:tgtEl>
                                            <p:attrNameLst>
                                              <p:attrName>ppt_y</p:attrName>
                                            </p:attrNameLst>
                                          </p:cBhvr>
                                          <p:tavLst>
                                            <p:tav tm="0">
                                              <p:val>
                                                <p:strVal val="#ppt_y"/>
                                              </p:val>
                                            </p:tav>
                                            <p:tav tm="100000">
                                              <p:val>
                                                <p:strVal val="#ppt_y"/>
                                              </p:val>
                                            </p:tav>
                                          </p:tavLst>
                                        </p:anim>
                                      </p:childTnLst>
                                    </p:cTn>
                                  </p:par>
                                </p:childTnLst>
                              </p:cTn>
                            </p:par>
                            <p:par>
                              <p:cTn id="47" fill="hold">
                                <p:stCondLst>
                                  <p:cond delay="3500"/>
                                </p:stCondLst>
                                <p:childTnLst>
                                  <p:par>
                                    <p:cTn id="48" presetID="53" presetClass="entr" presetSubtype="16" fill="hold" grpId="0" nodeType="afterEffect">
                                      <p:stCondLst>
                                        <p:cond delay="0"/>
                                      </p:stCondLst>
                                      <p:childTnLst>
                                        <p:set>
                                          <p:cBhvr>
                                            <p:cTn id="49" dur="1" fill="hold">
                                              <p:stCondLst>
                                                <p:cond delay="0"/>
                                              </p:stCondLst>
                                            </p:cTn>
                                            <p:tgtEl>
                                              <p:spTgt spid="81"/>
                                            </p:tgtEl>
                                            <p:attrNameLst>
                                              <p:attrName>style.visibility</p:attrName>
                                            </p:attrNameLst>
                                          </p:cBhvr>
                                          <p:to>
                                            <p:strVal val="visible"/>
                                          </p:to>
                                        </p:set>
                                        <p:anim calcmode="lin" valueType="num">
                                          <p:cBhvr>
                                            <p:cTn id="50" dur="200" fill="hold"/>
                                            <p:tgtEl>
                                              <p:spTgt spid="81"/>
                                            </p:tgtEl>
                                            <p:attrNameLst>
                                              <p:attrName>ppt_w</p:attrName>
                                            </p:attrNameLst>
                                          </p:cBhvr>
                                          <p:tavLst>
                                            <p:tav tm="0">
                                              <p:val>
                                                <p:fltVal val="0"/>
                                              </p:val>
                                            </p:tav>
                                            <p:tav tm="100000">
                                              <p:val>
                                                <p:strVal val="#ppt_w"/>
                                              </p:val>
                                            </p:tav>
                                          </p:tavLst>
                                        </p:anim>
                                        <p:anim calcmode="lin" valueType="num">
                                          <p:cBhvr>
                                            <p:cTn id="51" dur="200" fill="hold"/>
                                            <p:tgtEl>
                                              <p:spTgt spid="81"/>
                                            </p:tgtEl>
                                            <p:attrNameLst>
                                              <p:attrName>ppt_h</p:attrName>
                                            </p:attrNameLst>
                                          </p:cBhvr>
                                          <p:tavLst>
                                            <p:tav tm="0">
                                              <p:val>
                                                <p:fltVal val="0"/>
                                              </p:val>
                                            </p:tav>
                                            <p:tav tm="100000">
                                              <p:val>
                                                <p:strVal val="#ppt_h"/>
                                              </p:val>
                                            </p:tav>
                                          </p:tavLst>
                                        </p:anim>
                                        <p:animEffect transition="in" filter="fade">
                                          <p:cBhvr>
                                            <p:cTn id="52" dur="200"/>
                                            <p:tgtEl>
                                              <p:spTgt spid="81"/>
                                            </p:tgtEl>
                                          </p:cBhvr>
                                        </p:animEffect>
                                      </p:childTnLst>
                                    </p:cTn>
                                  </p:par>
                                  <p:par>
                                    <p:cTn id="53" presetID="6" presetClass="emph" presetSubtype="0" autoRev="1" fill="hold" grpId="1" nodeType="withEffect">
                                      <p:stCondLst>
                                        <p:cond delay="150"/>
                                      </p:stCondLst>
                                      <p:childTnLst>
                                        <p:animScale>
                                          <p:cBhvr>
                                            <p:cTn id="54" dur="100" fill="hold"/>
                                            <p:tgtEl>
                                              <p:spTgt spid="81"/>
                                            </p:tgtEl>
                                          </p:cBhvr>
                                          <p:by x="130000" y="130000"/>
                                        </p:animScale>
                                      </p:childTnLst>
                                    </p:cTn>
                                  </p:par>
                                </p:childTnLst>
                              </p:cTn>
                            </p:par>
                            <p:par>
                              <p:cTn id="55" fill="hold">
                                <p:stCondLst>
                                  <p:cond delay="4000"/>
                                </p:stCondLst>
                                <p:childTnLst>
                                  <p:par>
                                    <p:cTn id="56" presetID="22" presetClass="entr" presetSubtype="2" fill="hold" nodeType="afterEffect">
                                      <p:stCondLst>
                                        <p:cond delay="0"/>
                                      </p:stCondLst>
                                      <p:childTnLst>
                                        <p:set>
                                          <p:cBhvr>
                                            <p:cTn id="57" dur="1" fill="hold">
                                              <p:stCondLst>
                                                <p:cond delay="0"/>
                                              </p:stCondLst>
                                            </p:cTn>
                                            <p:tgtEl>
                                              <p:spTgt spid="82"/>
                                            </p:tgtEl>
                                            <p:attrNameLst>
                                              <p:attrName>style.visibility</p:attrName>
                                            </p:attrNameLst>
                                          </p:cBhvr>
                                          <p:to>
                                            <p:strVal val="visible"/>
                                          </p:to>
                                        </p:set>
                                        <p:animEffect transition="in" filter="wipe(right)">
                                          <p:cBhvr>
                                            <p:cTn id="58" dur="500"/>
                                            <p:tgtEl>
                                              <p:spTgt spid="82"/>
                                            </p:tgtEl>
                                          </p:cBhvr>
                                        </p:animEffect>
                                      </p:childTnLst>
                                    </p:cTn>
                                  </p:par>
                                </p:childTnLst>
                              </p:cTn>
                            </p:par>
                            <p:par>
                              <p:cTn id="59" fill="hold">
                                <p:stCondLst>
                                  <p:cond delay="4500"/>
                                </p:stCondLst>
                                <p:childTnLst>
                                  <p:par>
                                    <p:cTn id="60" presetID="2" presetClass="entr" presetSubtype="2" fill="hold" grpId="0" nodeType="afterEffect">
                                      <p:stCondLst>
                                        <p:cond delay="0"/>
                                      </p:stCondLst>
                                      <p:childTnLst>
                                        <p:set>
                                          <p:cBhvr>
                                            <p:cTn id="61" dur="1" fill="hold">
                                              <p:stCondLst>
                                                <p:cond delay="0"/>
                                              </p:stCondLst>
                                            </p:cTn>
                                            <p:tgtEl>
                                              <p:spTgt spid="83"/>
                                            </p:tgtEl>
                                            <p:attrNameLst>
                                              <p:attrName>style.visibility</p:attrName>
                                            </p:attrNameLst>
                                          </p:cBhvr>
                                          <p:to>
                                            <p:strVal val="visible"/>
                                          </p:to>
                                        </p:set>
                                        <p:anim calcmode="lin" valueType="num">
                                          <p:cBhvr additive="base">
                                            <p:cTn id="62" dur="300" fill="hold"/>
                                            <p:tgtEl>
                                              <p:spTgt spid="83"/>
                                            </p:tgtEl>
                                            <p:attrNameLst>
                                              <p:attrName>ppt_x</p:attrName>
                                            </p:attrNameLst>
                                          </p:cBhvr>
                                          <p:tavLst>
                                            <p:tav tm="0">
                                              <p:val>
                                                <p:strVal val="1+#ppt_w/2"/>
                                              </p:val>
                                            </p:tav>
                                            <p:tav tm="100000">
                                              <p:val>
                                                <p:strVal val="#ppt_x"/>
                                              </p:val>
                                            </p:tav>
                                          </p:tavLst>
                                        </p:anim>
                                        <p:anim calcmode="lin" valueType="num">
                                          <p:cBhvr additive="base">
                                            <p:cTn id="63" dur="300" fill="hold"/>
                                            <p:tgtEl>
                                              <p:spTgt spid="83"/>
                                            </p:tgtEl>
                                            <p:attrNameLst>
                                              <p:attrName>ppt_y</p:attrName>
                                            </p:attrNameLst>
                                          </p:cBhvr>
                                          <p:tavLst>
                                            <p:tav tm="0">
                                              <p:val>
                                                <p:strVal val="#ppt_y"/>
                                              </p:val>
                                            </p:tav>
                                            <p:tav tm="100000">
                                              <p:val>
                                                <p:strVal val="#ppt_y"/>
                                              </p:val>
                                            </p:tav>
                                          </p:tavLst>
                                        </p:anim>
                                      </p:childTnLst>
                                    </p:cTn>
                                  </p:par>
                                </p:childTnLst>
                              </p:cTn>
                            </p:par>
                            <p:par>
                              <p:cTn id="64" fill="hold">
                                <p:stCondLst>
                                  <p:cond delay="5000"/>
                                </p:stCondLst>
                                <p:childTnLst>
                                  <p:par>
                                    <p:cTn id="65" presetID="53" presetClass="entr" presetSubtype="16" fill="hold" grpId="0" nodeType="afterEffect">
                                      <p:stCondLst>
                                        <p:cond delay="0"/>
                                      </p:stCondLst>
                                      <p:childTnLst>
                                        <p:set>
                                          <p:cBhvr>
                                            <p:cTn id="66" dur="1" fill="hold">
                                              <p:stCondLst>
                                                <p:cond delay="0"/>
                                              </p:stCondLst>
                                            </p:cTn>
                                            <p:tgtEl>
                                              <p:spTgt spid="84"/>
                                            </p:tgtEl>
                                            <p:attrNameLst>
                                              <p:attrName>style.visibility</p:attrName>
                                            </p:attrNameLst>
                                          </p:cBhvr>
                                          <p:to>
                                            <p:strVal val="visible"/>
                                          </p:to>
                                        </p:set>
                                        <p:anim calcmode="lin" valueType="num">
                                          <p:cBhvr>
                                            <p:cTn id="67" dur="200" fill="hold"/>
                                            <p:tgtEl>
                                              <p:spTgt spid="84"/>
                                            </p:tgtEl>
                                            <p:attrNameLst>
                                              <p:attrName>ppt_w</p:attrName>
                                            </p:attrNameLst>
                                          </p:cBhvr>
                                          <p:tavLst>
                                            <p:tav tm="0">
                                              <p:val>
                                                <p:fltVal val="0"/>
                                              </p:val>
                                            </p:tav>
                                            <p:tav tm="100000">
                                              <p:val>
                                                <p:strVal val="#ppt_w"/>
                                              </p:val>
                                            </p:tav>
                                          </p:tavLst>
                                        </p:anim>
                                        <p:anim calcmode="lin" valueType="num">
                                          <p:cBhvr>
                                            <p:cTn id="68" dur="200" fill="hold"/>
                                            <p:tgtEl>
                                              <p:spTgt spid="84"/>
                                            </p:tgtEl>
                                            <p:attrNameLst>
                                              <p:attrName>ppt_h</p:attrName>
                                            </p:attrNameLst>
                                          </p:cBhvr>
                                          <p:tavLst>
                                            <p:tav tm="0">
                                              <p:val>
                                                <p:fltVal val="0"/>
                                              </p:val>
                                            </p:tav>
                                            <p:tav tm="100000">
                                              <p:val>
                                                <p:strVal val="#ppt_h"/>
                                              </p:val>
                                            </p:tav>
                                          </p:tavLst>
                                        </p:anim>
                                        <p:animEffect transition="in" filter="fade">
                                          <p:cBhvr>
                                            <p:cTn id="69" dur="200"/>
                                            <p:tgtEl>
                                              <p:spTgt spid="84"/>
                                            </p:tgtEl>
                                          </p:cBhvr>
                                        </p:animEffect>
                                      </p:childTnLst>
                                    </p:cTn>
                                  </p:par>
                                  <p:par>
                                    <p:cTn id="70" presetID="6" presetClass="emph" presetSubtype="0" autoRev="1" fill="hold" grpId="1" nodeType="withEffect">
                                      <p:stCondLst>
                                        <p:cond delay="150"/>
                                      </p:stCondLst>
                                      <p:childTnLst>
                                        <p:animScale>
                                          <p:cBhvr>
                                            <p:cTn id="71" dur="100" fill="hold"/>
                                            <p:tgtEl>
                                              <p:spTgt spid="84"/>
                                            </p:tgtEl>
                                          </p:cBhvr>
                                          <p:by x="130000" y="130000"/>
                                        </p:animScale>
                                      </p:childTnLst>
                                    </p:cTn>
                                  </p:par>
                                </p:childTnLst>
                              </p:cTn>
                            </p:par>
                            <p:par>
                              <p:cTn id="72" fill="hold">
                                <p:stCondLst>
                                  <p:cond delay="5500"/>
                                </p:stCondLst>
                                <p:childTnLst>
                                  <p:par>
                                    <p:cTn id="73" presetID="22" presetClass="entr" presetSubtype="8" fill="hold" nodeType="afterEffect">
                                      <p:stCondLst>
                                        <p:cond delay="0"/>
                                      </p:stCondLst>
                                      <p:childTnLst>
                                        <p:set>
                                          <p:cBhvr>
                                            <p:cTn id="74" dur="1" fill="hold">
                                              <p:stCondLst>
                                                <p:cond delay="0"/>
                                              </p:stCondLst>
                                            </p:cTn>
                                            <p:tgtEl>
                                              <p:spTgt spid="85"/>
                                            </p:tgtEl>
                                            <p:attrNameLst>
                                              <p:attrName>style.visibility</p:attrName>
                                            </p:attrNameLst>
                                          </p:cBhvr>
                                          <p:to>
                                            <p:strVal val="visible"/>
                                          </p:to>
                                        </p:set>
                                        <p:animEffect transition="in" filter="wipe(left)">
                                          <p:cBhvr>
                                            <p:cTn id="75" dur="500"/>
                                            <p:tgtEl>
                                              <p:spTgt spid="85"/>
                                            </p:tgtEl>
                                          </p:cBhvr>
                                        </p:animEffect>
                                      </p:childTnLst>
                                    </p:cTn>
                                  </p:par>
                                </p:childTnLst>
                              </p:cTn>
                            </p:par>
                            <p:par>
                              <p:cTn id="76" fill="hold">
                                <p:stCondLst>
                                  <p:cond delay="6000"/>
                                </p:stCondLst>
                                <p:childTnLst>
                                  <p:par>
                                    <p:cTn id="77" presetID="2" presetClass="entr" presetSubtype="8" fill="hold" grpId="0" nodeType="afterEffect">
                                      <p:stCondLst>
                                        <p:cond delay="0"/>
                                      </p:stCondLst>
                                      <p:childTnLst>
                                        <p:set>
                                          <p:cBhvr>
                                            <p:cTn id="78" dur="1" fill="hold">
                                              <p:stCondLst>
                                                <p:cond delay="0"/>
                                              </p:stCondLst>
                                            </p:cTn>
                                            <p:tgtEl>
                                              <p:spTgt spid="86"/>
                                            </p:tgtEl>
                                            <p:attrNameLst>
                                              <p:attrName>style.visibility</p:attrName>
                                            </p:attrNameLst>
                                          </p:cBhvr>
                                          <p:to>
                                            <p:strVal val="visible"/>
                                          </p:to>
                                        </p:set>
                                        <p:anim calcmode="lin" valueType="num">
                                          <p:cBhvr additive="base">
                                            <p:cTn id="79" dur="300" fill="hold"/>
                                            <p:tgtEl>
                                              <p:spTgt spid="86"/>
                                            </p:tgtEl>
                                            <p:attrNameLst>
                                              <p:attrName>ppt_x</p:attrName>
                                            </p:attrNameLst>
                                          </p:cBhvr>
                                          <p:tavLst>
                                            <p:tav tm="0">
                                              <p:val>
                                                <p:strVal val="0-#ppt_w/2"/>
                                              </p:val>
                                            </p:tav>
                                            <p:tav tm="100000">
                                              <p:val>
                                                <p:strVal val="#ppt_x"/>
                                              </p:val>
                                            </p:tav>
                                          </p:tavLst>
                                        </p:anim>
                                        <p:anim calcmode="lin" valueType="num">
                                          <p:cBhvr additive="base">
                                            <p:cTn id="80" dur="300" fill="hold"/>
                                            <p:tgtEl>
                                              <p:spTgt spid="86"/>
                                            </p:tgtEl>
                                            <p:attrNameLst>
                                              <p:attrName>ppt_y</p:attrName>
                                            </p:attrNameLst>
                                          </p:cBhvr>
                                          <p:tavLst>
                                            <p:tav tm="0">
                                              <p:val>
                                                <p:strVal val="#ppt_y"/>
                                              </p:val>
                                            </p:tav>
                                            <p:tav tm="100000">
                                              <p:val>
                                                <p:strVal val="#ppt_y"/>
                                              </p:val>
                                            </p:tav>
                                          </p:tavLst>
                                        </p:anim>
                                      </p:childTnLst>
                                    </p:cTn>
                                  </p:par>
                                </p:childTnLst>
                              </p:cTn>
                            </p:par>
                            <p:par>
                              <p:cTn id="81" fill="hold">
                                <p:stCondLst>
                                  <p:cond delay="6500"/>
                                </p:stCondLst>
                                <p:childTnLst>
                                  <p:par>
                                    <p:cTn id="82" presetID="53" presetClass="entr" presetSubtype="16" fill="hold" grpId="0" nodeType="afterEffect">
                                      <p:stCondLst>
                                        <p:cond delay="0"/>
                                      </p:stCondLst>
                                      <p:childTnLst>
                                        <p:set>
                                          <p:cBhvr>
                                            <p:cTn id="83" dur="1" fill="hold">
                                              <p:stCondLst>
                                                <p:cond delay="0"/>
                                              </p:stCondLst>
                                            </p:cTn>
                                            <p:tgtEl>
                                              <p:spTgt spid="87"/>
                                            </p:tgtEl>
                                            <p:attrNameLst>
                                              <p:attrName>style.visibility</p:attrName>
                                            </p:attrNameLst>
                                          </p:cBhvr>
                                          <p:to>
                                            <p:strVal val="visible"/>
                                          </p:to>
                                        </p:set>
                                        <p:anim calcmode="lin" valueType="num">
                                          <p:cBhvr>
                                            <p:cTn id="84" dur="200" fill="hold"/>
                                            <p:tgtEl>
                                              <p:spTgt spid="87"/>
                                            </p:tgtEl>
                                            <p:attrNameLst>
                                              <p:attrName>ppt_w</p:attrName>
                                            </p:attrNameLst>
                                          </p:cBhvr>
                                          <p:tavLst>
                                            <p:tav tm="0">
                                              <p:val>
                                                <p:fltVal val="0"/>
                                              </p:val>
                                            </p:tav>
                                            <p:tav tm="100000">
                                              <p:val>
                                                <p:strVal val="#ppt_w"/>
                                              </p:val>
                                            </p:tav>
                                          </p:tavLst>
                                        </p:anim>
                                        <p:anim calcmode="lin" valueType="num">
                                          <p:cBhvr>
                                            <p:cTn id="85" dur="200" fill="hold"/>
                                            <p:tgtEl>
                                              <p:spTgt spid="87"/>
                                            </p:tgtEl>
                                            <p:attrNameLst>
                                              <p:attrName>ppt_h</p:attrName>
                                            </p:attrNameLst>
                                          </p:cBhvr>
                                          <p:tavLst>
                                            <p:tav tm="0">
                                              <p:val>
                                                <p:fltVal val="0"/>
                                              </p:val>
                                            </p:tav>
                                            <p:tav tm="100000">
                                              <p:val>
                                                <p:strVal val="#ppt_h"/>
                                              </p:val>
                                            </p:tav>
                                          </p:tavLst>
                                        </p:anim>
                                        <p:animEffect transition="in" filter="fade">
                                          <p:cBhvr>
                                            <p:cTn id="86" dur="200"/>
                                            <p:tgtEl>
                                              <p:spTgt spid="87"/>
                                            </p:tgtEl>
                                          </p:cBhvr>
                                        </p:animEffect>
                                      </p:childTnLst>
                                    </p:cTn>
                                  </p:par>
                                  <p:par>
                                    <p:cTn id="87" presetID="6" presetClass="emph" presetSubtype="0" autoRev="1" fill="hold" grpId="1" nodeType="withEffect">
                                      <p:stCondLst>
                                        <p:cond delay="150"/>
                                      </p:stCondLst>
                                      <p:childTnLst>
                                        <p:animScale>
                                          <p:cBhvr>
                                            <p:cTn id="88" dur="100" fill="hold"/>
                                            <p:tgtEl>
                                              <p:spTgt spid="87"/>
                                            </p:tgtEl>
                                          </p:cBhvr>
                                          <p:by x="130000" y="130000"/>
                                        </p:animScale>
                                      </p:childTnLst>
                                    </p:cTn>
                                  </p:par>
                                </p:childTnLst>
                              </p:cTn>
                            </p:par>
                            <p:par>
                              <p:cTn id="89" fill="hold">
                                <p:stCondLst>
                                  <p:cond delay="7000"/>
                                </p:stCondLst>
                                <p:childTnLst>
                                  <p:par>
                                    <p:cTn id="90" presetID="22" presetClass="entr" presetSubtype="8" fill="hold" nodeType="afterEffect">
                                      <p:stCondLst>
                                        <p:cond delay="0"/>
                                      </p:stCondLst>
                                      <p:childTnLst>
                                        <p:set>
                                          <p:cBhvr>
                                            <p:cTn id="91" dur="1" fill="hold">
                                              <p:stCondLst>
                                                <p:cond delay="0"/>
                                              </p:stCondLst>
                                            </p:cTn>
                                            <p:tgtEl>
                                              <p:spTgt spid="88"/>
                                            </p:tgtEl>
                                            <p:attrNameLst>
                                              <p:attrName>style.visibility</p:attrName>
                                            </p:attrNameLst>
                                          </p:cBhvr>
                                          <p:to>
                                            <p:strVal val="visible"/>
                                          </p:to>
                                        </p:set>
                                        <p:animEffect transition="in" filter="wipe(left)">
                                          <p:cBhvr>
                                            <p:cTn id="92" dur="500"/>
                                            <p:tgtEl>
                                              <p:spTgt spid="88"/>
                                            </p:tgtEl>
                                          </p:cBhvr>
                                        </p:animEffect>
                                      </p:childTnLst>
                                    </p:cTn>
                                  </p:par>
                                </p:childTnLst>
                              </p:cTn>
                            </p:par>
                            <p:par>
                              <p:cTn id="93" fill="hold">
                                <p:stCondLst>
                                  <p:cond delay="7500"/>
                                </p:stCondLst>
                                <p:childTnLst>
                                  <p:par>
                                    <p:cTn id="94" presetID="2" presetClass="entr" presetSubtype="8" fill="hold" grpId="0" nodeType="afterEffect">
                                      <p:stCondLst>
                                        <p:cond delay="0"/>
                                      </p:stCondLst>
                                      <p:childTnLst>
                                        <p:set>
                                          <p:cBhvr>
                                            <p:cTn id="95" dur="1" fill="hold">
                                              <p:stCondLst>
                                                <p:cond delay="0"/>
                                              </p:stCondLst>
                                            </p:cTn>
                                            <p:tgtEl>
                                              <p:spTgt spid="89"/>
                                            </p:tgtEl>
                                            <p:attrNameLst>
                                              <p:attrName>style.visibility</p:attrName>
                                            </p:attrNameLst>
                                          </p:cBhvr>
                                          <p:to>
                                            <p:strVal val="visible"/>
                                          </p:to>
                                        </p:set>
                                        <p:anim calcmode="lin" valueType="num">
                                          <p:cBhvr additive="base">
                                            <p:cTn id="96" dur="300" fill="hold"/>
                                            <p:tgtEl>
                                              <p:spTgt spid="89"/>
                                            </p:tgtEl>
                                            <p:attrNameLst>
                                              <p:attrName>ppt_x</p:attrName>
                                            </p:attrNameLst>
                                          </p:cBhvr>
                                          <p:tavLst>
                                            <p:tav tm="0">
                                              <p:val>
                                                <p:strVal val="0-#ppt_w/2"/>
                                              </p:val>
                                            </p:tav>
                                            <p:tav tm="100000">
                                              <p:val>
                                                <p:strVal val="#ppt_x"/>
                                              </p:val>
                                            </p:tav>
                                          </p:tavLst>
                                        </p:anim>
                                        <p:anim calcmode="lin" valueType="num">
                                          <p:cBhvr additive="base">
                                            <p:cTn id="97" dur="300" fill="hold"/>
                                            <p:tgtEl>
                                              <p:spTgt spid="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4" grpId="1"/>
          <p:bldP spid="55" grpId="0"/>
          <p:bldP spid="72" grpId="0" animBg="1"/>
          <p:bldP spid="72" grpId="1" animBg="1"/>
          <p:bldP spid="78" grpId="0"/>
          <p:bldP spid="78" grpId="1"/>
          <p:bldP spid="80" grpId="0"/>
          <p:bldP spid="81" grpId="0"/>
          <p:bldP spid="81" grpId="1"/>
          <p:bldP spid="83" grpId="0"/>
          <p:bldP spid="84" grpId="0"/>
          <p:bldP spid="84" grpId="1"/>
          <p:bldP spid="86" grpId="0"/>
          <p:bldP spid="87" grpId="0"/>
          <p:bldP spid="87" grpId="1"/>
          <p:bldP spid="89"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9"/>
          <p:cNvSpPr>
            <a:spLocks noChangeArrowheads="1"/>
          </p:cNvSpPr>
          <p:nvPr/>
        </p:nvSpPr>
        <p:spPr bwMode="auto">
          <a:xfrm>
            <a:off x="2627784" y="1922884"/>
            <a:ext cx="727075" cy="738664"/>
          </a:xfrm>
          <a:prstGeom prst="rect">
            <a:avLst/>
          </a:pr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4800" b="0" i="0" u="none" strike="noStrike" cap="none" normalizeH="0" baseline="0" dirty="0" smtClean="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03</a:t>
            </a:r>
            <a:endParaRPr kumimoji="0" lang="zh-CN" altLang="zh-CN" sz="1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38" name="Rectangle 39"/>
          <p:cNvSpPr>
            <a:spLocks noChangeArrowheads="1"/>
          </p:cNvSpPr>
          <p:nvPr/>
        </p:nvSpPr>
        <p:spPr bwMode="auto">
          <a:xfrm>
            <a:off x="3923928" y="2153716"/>
            <a:ext cx="40115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b="1" dirty="0" err="1">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Github</a:t>
            </a:r>
            <a:r>
              <a:rPr lang="zh-CN" altLang="en-US" b="1" dirty="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改进方案 </a:t>
            </a:r>
            <a:r>
              <a:rPr lang="en-US" altLang="zh-CN" sz="1200" b="1" dirty="0" smtClean="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and  </a:t>
            </a:r>
            <a:r>
              <a:rPr lang="en-US" altLang="zh-CN" b="1" dirty="0" smtClean="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Code review</a:t>
            </a:r>
            <a:endParaRPr lang="en-US" altLang="zh-CN" b="1" dirty="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100">
        <p:fade thruBlk="1"/>
      </p:transition>
    </mc:Choice>
    <mc:Fallback>
      <p:transition spd="slow">
        <p:fade thruBlk="1"/>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37"/>
                                            </p:tgtEl>
                                            <p:attrNameLst>
                                              <p:attrName>style.visibility</p:attrName>
                                            </p:attrNameLst>
                                          </p:cBhvr>
                                          <p:to>
                                            <p:strVal val="visible"/>
                                          </p:to>
                                        </p:set>
                                        <p:anim calcmode="lin" valueType="num">
                                          <p:cBhvr>
                                            <p:cTn id="7" dur="300" fill="hold"/>
                                            <p:tgtEl>
                                              <p:spTgt spid="37"/>
                                            </p:tgtEl>
                                            <p:attrNameLst>
                                              <p:attrName>ppt_w</p:attrName>
                                            </p:attrNameLst>
                                          </p:cBhvr>
                                          <p:tavLst>
                                            <p:tav tm="0">
                                              <p:val>
                                                <p:fltVal val="0"/>
                                              </p:val>
                                            </p:tav>
                                            <p:tav tm="100000">
                                              <p:val>
                                                <p:strVal val="#ppt_w"/>
                                              </p:val>
                                            </p:tav>
                                          </p:tavLst>
                                        </p:anim>
                                        <p:anim calcmode="lin" valueType="num">
                                          <p:cBhvr>
                                            <p:cTn id="8" dur="300" fill="hold"/>
                                            <p:tgtEl>
                                              <p:spTgt spid="37"/>
                                            </p:tgtEl>
                                            <p:attrNameLst>
                                              <p:attrName>ppt_h</p:attrName>
                                            </p:attrNameLst>
                                          </p:cBhvr>
                                          <p:tavLst>
                                            <p:tav tm="0">
                                              <p:val>
                                                <p:fltVal val="0"/>
                                              </p:val>
                                            </p:tav>
                                            <p:tav tm="100000">
                                              <p:val>
                                                <p:strVal val="#ppt_h"/>
                                              </p:val>
                                            </p:tav>
                                          </p:tavLst>
                                        </p:anim>
                                        <p:animEffect transition="in" filter="fade">
                                          <p:cBhvr>
                                            <p:cTn id="9" dur="300"/>
                                            <p:tgtEl>
                                              <p:spTgt spid="37"/>
                                            </p:tgtEl>
                                          </p:cBhvr>
                                        </p:animEffect>
                                      </p:childTnLst>
                                    </p:cTn>
                                  </p:par>
                                  <p:par>
                                    <p:cTn id="10" presetID="6" presetClass="emph" presetSubtype="0" autoRev="1" fill="hold" grpId="1" nodeType="withEffect">
                                      <p:stCondLst>
                                        <p:cond delay="800"/>
                                      </p:stCondLst>
                                      <p:childTnLst>
                                        <p:animScale>
                                          <p:cBhvr>
                                            <p:cTn id="11" dur="150" fill="hold"/>
                                            <p:tgtEl>
                                              <p:spTgt spid="37"/>
                                            </p:tgtEl>
                                          </p:cBhvr>
                                          <p:by x="110000" y="110000"/>
                                        </p:animScale>
                                      </p:childTnLst>
                                    </p:cTn>
                                  </p:par>
                                  <p:par>
                                    <p:cTn id="12" presetID="2" presetClass="entr" presetSubtype="2" fill="hold" grpId="0" nodeType="withEffect" p14:presetBounceEnd="50000">
                                      <p:stCondLst>
                                        <p:cond delay="800"/>
                                      </p:stCondLst>
                                      <p:childTnLst>
                                        <p:set>
                                          <p:cBhvr>
                                            <p:cTn id="13" dur="1" fill="hold">
                                              <p:stCondLst>
                                                <p:cond delay="0"/>
                                              </p:stCondLst>
                                            </p:cTn>
                                            <p:tgtEl>
                                              <p:spTgt spid="38"/>
                                            </p:tgtEl>
                                            <p:attrNameLst>
                                              <p:attrName>style.visibility</p:attrName>
                                            </p:attrNameLst>
                                          </p:cBhvr>
                                          <p:to>
                                            <p:strVal val="visible"/>
                                          </p:to>
                                        </p:set>
                                        <p:anim calcmode="lin" valueType="num" p14:bounceEnd="50000">
                                          <p:cBhvr additive="base">
                                            <p:cTn id="14" dur="500" fill="hold"/>
                                            <p:tgtEl>
                                              <p:spTgt spid="38"/>
                                            </p:tgtEl>
                                            <p:attrNameLst>
                                              <p:attrName>ppt_x</p:attrName>
                                            </p:attrNameLst>
                                          </p:cBhvr>
                                          <p:tavLst>
                                            <p:tav tm="0">
                                              <p:val>
                                                <p:strVal val="1+#ppt_w/2"/>
                                              </p:val>
                                            </p:tav>
                                            <p:tav tm="100000">
                                              <p:val>
                                                <p:strVal val="#ppt_x"/>
                                              </p:val>
                                            </p:tav>
                                          </p:tavLst>
                                        </p:anim>
                                        <p:anim calcmode="lin" valueType="num" p14:bounceEnd="50000">
                                          <p:cBhvr additive="base">
                                            <p:cTn id="15"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37"/>
                                            </p:tgtEl>
                                            <p:attrNameLst>
                                              <p:attrName>style.visibility</p:attrName>
                                            </p:attrNameLst>
                                          </p:cBhvr>
                                          <p:to>
                                            <p:strVal val="visible"/>
                                          </p:to>
                                        </p:set>
                                        <p:anim calcmode="lin" valueType="num">
                                          <p:cBhvr>
                                            <p:cTn id="7" dur="300" fill="hold"/>
                                            <p:tgtEl>
                                              <p:spTgt spid="37"/>
                                            </p:tgtEl>
                                            <p:attrNameLst>
                                              <p:attrName>ppt_w</p:attrName>
                                            </p:attrNameLst>
                                          </p:cBhvr>
                                          <p:tavLst>
                                            <p:tav tm="0">
                                              <p:val>
                                                <p:fltVal val="0"/>
                                              </p:val>
                                            </p:tav>
                                            <p:tav tm="100000">
                                              <p:val>
                                                <p:strVal val="#ppt_w"/>
                                              </p:val>
                                            </p:tav>
                                          </p:tavLst>
                                        </p:anim>
                                        <p:anim calcmode="lin" valueType="num">
                                          <p:cBhvr>
                                            <p:cTn id="8" dur="300" fill="hold"/>
                                            <p:tgtEl>
                                              <p:spTgt spid="37"/>
                                            </p:tgtEl>
                                            <p:attrNameLst>
                                              <p:attrName>ppt_h</p:attrName>
                                            </p:attrNameLst>
                                          </p:cBhvr>
                                          <p:tavLst>
                                            <p:tav tm="0">
                                              <p:val>
                                                <p:fltVal val="0"/>
                                              </p:val>
                                            </p:tav>
                                            <p:tav tm="100000">
                                              <p:val>
                                                <p:strVal val="#ppt_h"/>
                                              </p:val>
                                            </p:tav>
                                          </p:tavLst>
                                        </p:anim>
                                        <p:animEffect transition="in" filter="fade">
                                          <p:cBhvr>
                                            <p:cTn id="9" dur="300"/>
                                            <p:tgtEl>
                                              <p:spTgt spid="37"/>
                                            </p:tgtEl>
                                          </p:cBhvr>
                                        </p:animEffect>
                                      </p:childTnLst>
                                    </p:cTn>
                                  </p:par>
                                  <p:par>
                                    <p:cTn id="10" presetID="6" presetClass="emph" presetSubtype="0" autoRev="1" fill="hold" grpId="1" nodeType="withEffect">
                                      <p:stCondLst>
                                        <p:cond delay="800"/>
                                      </p:stCondLst>
                                      <p:childTnLst>
                                        <p:animScale>
                                          <p:cBhvr>
                                            <p:cTn id="11" dur="150" fill="hold"/>
                                            <p:tgtEl>
                                              <p:spTgt spid="37"/>
                                            </p:tgtEl>
                                          </p:cBhvr>
                                          <p:by x="110000" y="110000"/>
                                        </p:animScale>
                                      </p:childTnLst>
                                    </p:cTn>
                                  </p:par>
                                  <p:par>
                                    <p:cTn id="12" presetID="2" presetClass="entr" presetSubtype="2" fill="hold" grpId="0" nodeType="withEffect">
                                      <p:stCondLst>
                                        <p:cond delay="800"/>
                                      </p:stCondLst>
                                      <p:childTnLst>
                                        <p:set>
                                          <p:cBhvr>
                                            <p:cTn id="13" dur="1" fill="hold">
                                              <p:stCondLst>
                                                <p:cond delay="0"/>
                                              </p:stCondLst>
                                            </p:cTn>
                                            <p:tgtEl>
                                              <p:spTgt spid="38"/>
                                            </p:tgtEl>
                                            <p:attrNameLst>
                                              <p:attrName>style.visibility</p:attrName>
                                            </p:attrNameLst>
                                          </p:cBhvr>
                                          <p:to>
                                            <p:strVal val="visible"/>
                                          </p:to>
                                        </p:set>
                                        <p:anim calcmode="lin" valueType="num">
                                          <p:cBhvr additive="base">
                                            <p:cTn id="14" dur="500" fill="hold"/>
                                            <p:tgtEl>
                                              <p:spTgt spid="38"/>
                                            </p:tgtEl>
                                            <p:attrNameLst>
                                              <p:attrName>ppt_x</p:attrName>
                                            </p:attrNameLst>
                                          </p:cBhvr>
                                          <p:tavLst>
                                            <p:tav tm="0">
                                              <p:val>
                                                <p:strVal val="1+#ppt_w/2"/>
                                              </p:val>
                                            </p:tav>
                                            <p:tav tm="100000">
                                              <p:val>
                                                <p:strVal val="#ppt_x"/>
                                              </p:val>
                                            </p:tav>
                                          </p:tavLst>
                                        </p:anim>
                                        <p:anim calcmode="lin" valueType="num">
                                          <p:cBhvr additive="base">
                                            <p:cTn id="15"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03</a:t>
            </a: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5" name="Rectangle 39"/>
          <p:cNvSpPr>
            <a:spLocks noChangeArrowheads="1"/>
          </p:cNvSpPr>
          <p:nvPr/>
        </p:nvSpPr>
        <p:spPr bwMode="auto">
          <a:xfrm>
            <a:off x="915988" y="338497"/>
            <a:ext cx="277805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600" b="1" dirty="0" err="1">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Github</a:t>
            </a:r>
            <a:r>
              <a:rPr lang="zh-CN" altLang="en-US" sz="1600" b="1"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的使用和改进</a:t>
            </a:r>
            <a:endParaRPr lang="en-US" altLang="zh-CN" sz="1600" b="1"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92" name="圆角矩形 91"/>
          <p:cNvSpPr/>
          <p:nvPr/>
        </p:nvSpPr>
        <p:spPr bwMode="auto">
          <a:xfrm>
            <a:off x="5148064" y="3097676"/>
            <a:ext cx="3168650" cy="1993561"/>
          </a:xfrm>
          <a:prstGeom prst="roundRect">
            <a:avLst>
              <a:gd name="adj" fmla="val 0"/>
            </a:avLst>
          </a:prstGeom>
          <a:noFill/>
          <a:ln>
            <a:solidFill>
              <a:srgbClr val="98D2E3"/>
            </a:solidFill>
          </a:ln>
        </p:spPr>
        <p:style>
          <a:lnRef idx="2">
            <a:schemeClr val="accent2"/>
          </a:lnRef>
          <a:fillRef idx="1">
            <a:schemeClr val="lt1"/>
          </a:fillRef>
          <a:effectRef idx="0">
            <a:schemeClr val="accent2"/>
          </a:effectRef>
          <a:fontRef idx="minor">
            <a:schemeClr val="dk1"/>
          </a:fontRef>
        </p:style>
        <p:txBody>
          <a:bodyPr lIns="91430" tIns="45716" rIns="91430" bIns="45716" anchor="ctr"/>
          <a:lstStyle/>
          <a:p>
            <a:pPr marL="0" lvl="2" algn="ctr" eaLnBrk="0" fontAlgn="ctr" hangingPunct="0">
              <a:buClr>
                <a:srgbClr val="FF0000"/>
              </a:buClr>
              <a:buSzPct val="70000"/>
              <a:buFont typeface="Wingdings" panose="05000000000000000000" pitchFamily="2" charset="2"/>
              <a:buChar char="n"/>
              <a:tabLst>
                <a:tab pos="135890" algn="l"/>
              </a:tabLst>
              <a:defRPr/>
            </a:pPr>
            <a:endParaRPr lang="zh-CN" altLang="en-US" sz="1400" dirty="0">
              <a:solidFill>
                <a:schemeClr val="accent2"/>
              </a:solidFill>
              <a:latin typeface="微软雅黑" panose="020B0503020204020204" pitchFamily="34" charset="-122"/>
              <a:ea typeface="微软雅黑" panose="020B0503020204020204" pitchFamily="34" charset="-122"/>
            </a:endParaRPr>
          </a:p>
        </p:txBody>
      </p:sp>
      <p:sp>
        <p:nvSpPr>
          <p:cNvPr id="94" name="圆角矩形 93"/>
          <p:cNvSpPr/>
          <p:nvPr/>
        </p:nvSpPr>
        <p:spPr bwMode="auto">
          <a:xfrm>
            <a:off x="5148064" y="50676"/>
            <a:ext cx="3168650" cy="2447751"/>
          </a:xfrm>
          <a:prstGeom prst="roundRect">
            <a:avLst>
              <a:gd name="adj" fmla="val 0"/>
            </a:avLst>
          </a:prstGeom>
          <a:noFill/>
          <a:ln>
            <a:solidFill>
              <a:schemeClr val="accent6"/>
            </a:solidFill>
          </a:ln>
        </p:spPr>
        <p:style>
          <a:lnRef idx="2">
            <a:schemeClr val="accent3"/>
          </a:lnRef>
          <a:fillRef idx="1">
            <a:schemeClr val="lt1"/>
          </a:fillRef>
          <a:effectRef idx="0">
            <a:schemeClr val="accent3"/>
          </a:effectRef>
          <a:fontRef idx="minor">
            <a:schemeClr val="dk1"/>
          </a:fontRef>
        </p:style>
        <p:txBody>
          <a:bodyPr lIns="91430" tIns="45716" rIns="91430" bIns="45716" anchor="ctr"/>
          <a:lstStyle/>
          <a:p>
            <a:pPr marL="0" lvl="2" algn="ctr" eaLnBrk="0" fontAlgn="ctr" hangingPunct="0">
              <a:buClr>
                <a:srgbClr val="FF0000"/>
              </a:buClr>
              <a:buSzPct val="70000"/>
              <a:buFont typeface="Wingdings" panose="05000000000000000000" pitchFamily="2" charset="2"/>
              <a:buChar char="n"/>
              <a:tabLst>
                <a:tab pos="135890" algn="l"/>
              </a:tabLst>
              <a:defRPr/>
            </a:pP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96" name="组合 95"/>
          <p:cNvGrpSpPr>
            <a:grpSpLocks noChangeAspect="1"/>
          </p:cNvGrpSpPr>
          <p:nvPr/>
        </p:nvGrpSpPr>
        <p:grpSpPr bwMode="auto">
          <a:xfrm>
            <a:off x="5511603" y="2241253"/>
            <a:ext cx="2443163" cy="554037"/>
            <a:chOff x="855540" y="3513439"/>
            <a:chExt cx="1399872" cy="987727"/>
          </a:xfrm>
          <a:scene3d>
            <a:camera prst="orthographicFront">
              <a:rot lat="0" lon="0" rev="0"/>
            </a:camera>
            <a:lightRig rig="balanced" dir="t">
              <a:rot lat="0" lon="0" rev="8700000"/>
            </a:lightRig>
          </a:scene3d>
        </p:grpSpPr>
        <p:sp>
          <p:nvSpPr>
            <p:cNvPr id="97" name="矩形 96"/>
            <p:cNvSpPr/>
            <p:nvPr/>
          </p:nvSpPr>
          <p:spPr>
            <a:xfrm>
              <a:off x="855540" y="3513439"/>
              <a:ext cx="1399872" cy="987727"/>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0" fontAlgn="ctr" hangingPunct="0">
                <a:buClr>
                  <a:srgbClr val="FF0000"/>
                </a:buClr>
                <a:buSzPct val="70000"/>
                <a:buFont typeface="Wingdings" panose="05000000000000000000" pitchFamily="2" charset="2"/>
                <a:buChar char="u"/>
                <a:defRPr/>
              </a:pPr>
              <a:endParaRPr lang="zh-CN" altLang="en-US" sz="1700" b="1" dirty="0">
                <a:solidFill>
                  <a:schemeClr val="bg1"/>
                </a:solidFill>
                <a:latin typeface="微软雅黑" panose="020B0503020204020204" pitchFamily="34" charset="-122"/>
                <a:ea typeface="微软雅黑" panose="020B0503020204020204" pitchFamily="34" charset="-122"/>
              </a:endParaRPr>
            </a:p>
          </p:txBody>
        </p:sp>
        <p:sp>
          <p:nvSpPr>
            <p:cNvPr id="98" name="矩形 14"/>
            <p:cNvSpPr>
              <a:spLocks noChangeArrowheads="1"/>
            </p:cNvSpPr>
            <p:nvPr/>
          </p:nvSpPr>
          <p:spPr bwMode="auto">
            <a:xfrm>
              <a:off x="1004859" y="3703801"/>
              <a:ext cx="1176072" cy="631003"/>
            </a:xfrm>
            <a:prstGeom prst="rect">
              <a:avLst/>
            </a:prstGeom>
            <a:noFill/>
            <a:ln w="9525">
              <a:noFill/>
              <a:miter lim="800000"/>
            </a:ln>
            <a:effectLst/>
            <a:sp3d>
              <a:bevelT w="190500" h="38100"/>
            </a:sp3d>
          </p:spPr>
          <p:txBody>
            <a:bodyPr wrap="square" anchor="ctr">
              <a:spAutoFit/>
            </a:bodyPr>
            <a:lstStyle/>
            <a:p>
              <a:pPr algn="ctr" fontAlgn="ctr">
                <a:buClr>
                  <a:srgbClr val="FF0000"/>
                </a:buClr>
                <a:buSzPct val="70000"/>
                <a:defRPr/>
              </a:pPr>
              <a:r>
                <a:rPr kumimoji="1" lang="zh-CN" altLang="en-US" sz="1700" dirty="0">
                  <a:solidFill>
                    <a:schemeClr val="bg1"/>
                  </a:solidFill>
                  <a:latin typeface="微软雅黑" panose="020B0503020204020204" pitchFamily="34" charset="-122"/>
                  <a:ea typeface="微软雅黑" panose="020B0503020204020204" pitchFamily="34" charset="-122"/>
                </a:rPr>
                <a:t>直接合并到</a:t>
              </a:r>
              <a:r>
                <a:rPr kumimoji="1" lang="en-US" altLang="zh-CN" sz="1700" dirty="0">
                  <a:solidFill>
                    <a:schemeClr val="bg1"/>
                  </a:solidFill>
                  <a:latin typeface="微软雅黑" panose="020B0503020204020204" pitchFamily="34" charset="-122"/>
                  <a:ea typeface="微软雅黑" panose="020B0503020204020204" pitchFamily="34" charset="-122"/>
                </a:rPr>
                <a:t>master</a:t>
              </a:r>
              <a:endParaRPr kumimoji="1" lang="zh-CN" altLang="en-US" sz="1700" dirty="0">
                <a:solidFill>
                  <a:schemeClr val="bg1"/>
                </a:solidFill>
                <a:latin typeface="微软雅黑" panose="020B0503020204020204" pitchFamily="34" charset="-122"/>
                <a:ea typeface="微软雅黑" panose="020B0503020204020204" pitchFamily="34" charset="-122"/>
              </a:endParaRPr>
            </a:p>
          </p:txBody>
        </p:sp>
      </p:grpSp>
      <p:grpSp>
        <p:nvGrpSpPr>
          <p:cNvPr id="99" name="组合 26"/>
          <p:cNvGrpSpPr>
            <a:grpSpLocks noChangeAspect="1"/>
          </p:cNvGrpSpPr>
          <p:nvPr/>
        </p:nvGrpSpPr>
        <p:grpSpPr bwMode="auto">
          <a:xfrm>
            <a:off x="4932040" y="2808751"/>
            <a:ext cx="3744416" cy="636901"/>
            <a:chOff x="523465" y="3513439"/>
            <a:chExt cx="2145458" cy="987727"/>
          </a:xfrm>
          <a:effectLst/>
          <a:scene3d>
            <a:camera prst="orthographicFront">
              <a:rot lat="0" lon="0" rev="0"/>
            </a:camera>
            <a:lightRig rig="balanced" dir="t">
              <a:rot lat="0" lon="0" rev="8700000"/>
            </a:lightRig>
          </a:scene3d>
        </p:grpSpPr>
        <p:sp>
          <p:nvSpPr>
            <p:cNvPr id="100" name="圆角矩形 99"/>
            <p:cNvSpPr/>
            <p:nvPr/>
          </p:nvSpPr>
          <p:spPr>
            <a:xfrm>
              <a:off x="855540" y="3513439"/>
              <a:ext cx="1399872" cy="987727"/>
            </a:xfrm>
            <a:prstGeom prst="roundRect">
              <a:avLst>
                <a:gd name="adj" fmla="val 0"/>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3"/>
            </a:lnRef>
            <a:fillRef idx="1">
              <a:schemeClr val="lt1"/>
            </a:fillRef>
            <a:effectRef idx="0">
              <a:schemeClr val="accent3"/>
            </a:effectRef>
            <a:fontRef idx="minor">
              <a:schemeClr val="dk1"/>
            </a:fontRef>
          </p:style>
          <p:txBody>
            <a:bodyPr anchor="ctr"/>
            <a:lstStyle/>
            <a:p>
              <a:pPr algn="ctr" eaLnBrk="0" fontAlgn="ctr" hangingPunct="0">
                <a:buClr>
                  <a:srgbClr val="FF0000"/>
                </a:buClr>
                <a:buSzPct val="70000"/>
                <a:buFont typeface="Wingdings" panose="05000000000000000000" pitchFamily="2" charset="2"/>
                <a:buChar char="u"/>
                <a:defRPr/>
              </a:pPr>
              <a:endParaRPr lang="zh-CN" altLang="en-US" sz="1700" b="1">
                <a:solidFill>
                  <a:schemeClr val="bg1"/>
                </a:solidFill>
                <a:latin typeface="微软雅黑" panose="020B0503020204020204" pitchFamily="34" charset="-122"/>
                <a:ea typeface="微软雅黑" panose="020B0503020204020204" pitchFamily="34" charset="-122"/>
              </a:endParaRPr>
            </a:p>
          </p:txBody>
        </p:sp>
        <p:sp>
          <p:nvSpPr>
            <p:cNvPr id="101" name="矩形 100"/>
            <p:cNvSpPr>
              <a:spLocks noChangeArrowheads="1"/>
            </p:cNvSpPr>
            <p:nvPr/>
          </p:nvSpPr>
          <p:spPr bwMode="auto">
            <a:xfrm>
              <a:off x="523465" y="3666184"/>
              <a:ext cx="2145458" cy="548906"/>
            </a:xfrm>
            <a:prstGeom prst="rect">
              <a:avLst/>
            </a:prstGeom>
            <a:noFill/>
            <a:ln w="9525">
              <a:noFill/>
              <a:miter lim="800000"/>
            </a:ln>
            <a:effectLst/>
            <a:sp3d>
              <a:bevelT w="190500" h="38100"/>
            </a:sp3d>
          </p:spPr>
          <p:txBody>
            <a:bodyPr wrap="square" anchor="ctr">
              <a:spAutoFit/>
            </a:bodyPr>
            <a:lstStyle/>
            <a:p>
              <a:pPr algn="ctr" fontAlgn="ctr">
                <a:buClr>
                  <a:srgbClr val="FF0000"/>
                </a:buClr>
                <a:buSzPct val="70000"/>
                <a:defRPr/>
              </a:pPr>
              <a:r>
                <a:rPr kumimoji="1" lang="zh-CN" altLang="en-US" sz="1700" dirty="0">
                  <a:solidFill>
                    <a:schemeClr val="bg1"/>
                  </a:solidFill>
                  <a:latin typeface="微软雅黑" panose="020B0503020204020204" pitchFamily="34" charset="-122"/>
                  <a:ea typeface="微软雅黑" panose="020B0503020204020204" pitchFamily="34" charset="-122"/>
                </a:rPr>
                <a:t>创建自己的分支</a:t>
              </a:r>
              <a:r>
                <a:rPr kumimoji="1" lang="en-US" altLang="zh-CN" sz="1700" dirty="0">
                  <a:solidFill>
                    <a:schemeClr val="bg1"/>
                  </a:solidFill>
                  <a:latin typeface="微软雅黑" panose="020B0503020204020204" pitchFamily="34" charset="-122"/>
                  <a:ea typeface="微软雅黑" panose="020B0503020204020204" pitchFamily="34" charset="-122"/>
                </a:rPr>
                <a:t>-&gt;dev_-&gt;master</a:t>
              </a:r>
              <a:endParaRPr kumimoji="1" lang="zh-CN" altLang="en-US" sz="1700" dirty="0">
                <a:solidFill>
                  <a:schemeClr val="bg1"/>
                </a:solidFill>
                <a:latin typeface="微软雅黑" panose="020B0503020204020204" pitchFamily="34" charset="-122"/>
                <a:ea typeface="微软雅黑" panose="020B0503020204020204" pitchFamily="34" charset="-122"/>
              </a:endParaRPr>
            </a:p>
          </p:txBody>
        </p:sp>
      </p:grpSp>
      <p:sp>
        <p:nvSpPr>
          <p:cNvPr id="102" name="Half Frame 12"/>
          <p:cNvSpPr/>
          <p:nvPr/>
        </p:nvSpPr>
        <p:spPr>
          <a:xfrm rot="8097294">
            <a:off x="3575069" y="2484916"/>
            <a:ext cx="580194" cy="604337"/>
          </a:xfrm>
          <a:prstGeom prst="halfFrame">
            <a:avLst/>
          </a:prstGeom>
          <a:blipFill dpi="0" rotWithShape="1">
            <a:blip r:embed="rId4" cstate="print">
              <a:extLst>
                <a:ext uri="{28A0092B-C50C-407E-A947-70E740481C1C}">
                  <a14:useLocalDpi xmlns:a14="http://schemas.microsoft.com/office/drawing/2010/main" val="0"/>
                </a:ext>
              </a:extLst>
            </a:blip>
            <a:srcRect/>
            <a:stretch>
              <a:fillRect/>
            </a:stretch>
          </a:blip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103" name="Half Frame 13"/>
          <p:cNvSpPr/>
          <p:nvPr/>
        </p:nvSpPr>
        <p:spPr>
          <a:xfrm rot="8106864">
            <a:off x="3696279" y="2300429"/>
            <a:ext cx="1117225" cy="1040750"/>
          </a:xfrm>
          <a:prstGeom prst="halfFrame">
            <a:avLst/>
          </a:prstGeom>
          <a:blipFill dpi="0" rotWithShape="1">
            <a:blip r:embed="rId5">
              <a:extLst>
                <a:ext uri="{28A0092B-C50C-407E-A947-70E740481C1C}">
                  <a14:useLocalDpi xmlns:a14="http://schemas.microsoft.com/office/drawing/2010/main" val="0"/>
                </a:ext>
              </a:extLst>
            </a:blip>
            <a:srcRect/>
            <a:stretch>
              <a:fillRect/>
            </a:stretch>
          </a:blip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grpSp>
        <p:nvGrpSpPr>
          <p:cNvPr id="104" name="组合 103"/>
          <p:cNvGrpSpPr/>
          <p:nvPr/>
        </p:nvGrpSpPr>
        <p:grpSpPr>
          <a:xfrm>
            <a:off x="714540" y="1562844"/>
            <a:ext cx="2764769" cy="2701280"/>
            <a:chOff x="6556158" y="1824136"/>
            <a:chExt cx="1979612" cy="1981200"/>
          </a:xfrm>
          <a:effectLst/>
        </p:grpSpPr>
        <p:sp>
          <p:nvSpPr>
            <p:cNvPr id="105" name="Oval 2"/>
            <p:cNvSpPr>
              <a:spLocks noChangeAspect="1" noChangeArrowheads="1"/>
            </p:cNvSpPr>
            <p:nvPr/>
          </p:nvSpPr>
          <p:spPr bwMode="auto">
            <a:xfrm>
              <a:off x="6556158" y="1824136"/>
              <a:ext cx="1979612" cy="1981200"/>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effectLst/>
          </p:spPr>
          <p:style>
            <a:lnRef idx="3">
              <a:schemeClr val="lt1"/>
            </a:lnRef>
            <a:fillRef idx="1">
              <a:schemeClr val="accent5"/>
            </a:fillRef>
            <a:effectRef idx="1">
              <a:schemeClr val="accent5"/>
            </a:effectRef>
            <a:fontRef idx="minor">
              <a:schemeClr val="lt1"/>
            </a:fontRef>
          </p:style>
          <p:txBody>
            <a:bodyPr anchor="ctr"/>
            <a:lstStyle/>
            <a:p>
              <a:pPr algn="ctr" eaLnBrk="0" fontAlgn="ctr" hangingPunct="0">
                <a:buClr>
                  <a:srgbClr val="FF0000"/>
                </a:buClr>
                <a:buSzPct val="70000"/>
                <a:defRPr/>
              </a:pPr>
              <a:endParaRPr lang="fr-FR" altLang="zh-CN" sz="1700" b="1" dirty="0">
                <a:solidFill>
                  <a:schemeClr val="bg1"/>
                </a:solidFill>
                <a:latin typeface="微软雅黑" panose="020B0503020204020204" pitchFamily="34" charset="-122"/>
                <a:ea typeface="微软雅黑" panose="020B0503020204020204" pitchFamily="34" charset="-122"/>
              </a:endParaRPr>
            </a:p>
          </p:txBody>
        </p:sp>
        <p:sp>
          <p:nvSpPr>
            <p:cNvPr id="106" name="Text Box 29"/>
            <p:cNvSpPr txBox="1">
              <a:spLocks noChangeArrowheads="1"/>
            </p:cNvSpPr>
            <p:nvPr/>
          </p:nvSpPr>
          <p:spPr bwMode="gray">
            <a:xfrm>
              <a:off x="6757551" y="2132961"/>
              <a:ext cx="1693922" cy="1354395"/>
            </a:xfrm>
            <a:prstGeom prst="rect">
              <a:avLst/>
            </a:prstGeom>
            <a:noFill/>
            <a:ln>
              <a:noFill/>
            </a:ln>
            <a:effectLst/>
          </p:spPr>
          <p:txBody>
            <a:bodyPr wrap="square">
              <a:spAutoFit/>
            </a:bodyPr>
            <a:lstStyle/>
            <a:p>
              <a:pPr>
                <a:buClr>
                  <a:schemeClr val="tx1"/>
                </a:buClr>
                <a:buSzPct val="120000"/>
                <a:defRPr/>
              </a:pPr>
              <a:r>
                <a:rPr lang="zh-CN" altLang="en-US" sz="2400" spc="300" dirty="0">
                  <a:ln w="12700" cmpd="sng">
                    <a:noFill/>
                    <a:prstDash val="solid"/>
                    <a:miter lim="800000"/>
                  </a:ln>
                  <a:solidFill>
                    <a:schemeClr val="bg1"/>
                  </a:solidFill>
                  <a:latin typeface="微软雅黑" panose="020B0503020204020204" pitchFamily="34" charset="-122"/>
                  <a:ea typeface="微软雅黑" panose="020B0503020204020204" pitchFamily="34" charset="-122"/>
                </a:rPr>
                <a:t>前期：</a:t>
              </a:r>
              <a:endParaRPr lang="en-US" altLang="zh-CN" sz="2400" spc="300" dirty="0">
                <a:ln w="12700" cmpd="sng">
                  <a:noFill/>
                  <a:prstDash val="solid"/>
                  <a:miter lim="800000"/>
                </a:ln>
                <a:solidFill>
                  <a:schemeClr val="bg1"/>
                </a:solidFill>
                <a:latin typeface="微软雅黑" panose="020B0503020204020204" pitchFamily="34" charset="-122"/>
                <a:ea typeface="微软雅黑" panose="020B0503020204020204" pitchFamily="34" charset="-122"/>
              </a:endParaRPr>
            </a:p>
            <a:p>
              <a:pPr>
                <a:buClr>
                  <a:schemeClr val="tx1"/>
                </a:buClr>
                <a:buSzPct val="120000"/>
                <a:defRPr/>
              </a:pPr>
              <a:r>
                <a:rPr lang="zh-CN" altLang="en-US" sz="1100" spc="300" dirty="0">
                  <a:ln w="12700" cmpd="sng">
                    <a:noFill/>
                    <a:prstDash val="solid"/>
                    <a:miter lim="800000"/>
                  </a:ln>
                  <a:solidFill>
                    <a:schemeClr val="bg1"/>
                  </a:solidFill>
                  <a:latin typeface="微软雅黑" panose="020B0503020204020204" pitchFamily="34" charset="-122"/>
                  <a:ea typeface="微软雅黑" panose="020B0503020204020204" pitchFamily="34" charset="-122"/>
                </a:rPr>
                <a:t>直接提交到</a:t>
              </a:r>
              <a:r>
                <a:rPr lang="en-US" altLang="zh-CN" sz="1100" spc="300" dirty="0">
                  <a:ln w="12700" cmpd="sng">
                    <a:noFill/>
                    <a:prstDash val="solid"/>
                    <a:miter lim="800000"/>
                  </a:ln>
                  <a:solidFill>
                    <a:schemeClr val="bg1"/>
                  </a:solidFill>
                  <a:latin typeface="微软雅黑" panose="020B0503020204020204" pitchFamily="34" charset="-122"/>
                  <a:ea typeface="微软雅黑" panose="020B0503020204020204" pitchFamily="34" charset="-122"/>
                </a:rPr>
                <a:t>master</a:t>
              </a:r>
              <a:r>
                <a:rPr lang="zh-CN" altLang="en-US" sz="1100" spc="300" dirty="0">
                  <a:ln w="12700" cmpd="sng">
                    <a:noFill/>
                    <a:prstDash val="solid"/>
                    <a:miter lim="800000"/>
                  </a:ln>
                  <a:solidFill>
                    <a:schemeClr val="bg1"/>
                  </a:solidFill>
                  <a:latin typeface="微软雅黑" panose="020B0503020204020204" pitchFamily="34" charset="-122"/>
                  <a:ea typeface="微软雅黑" panose="020B0503020204020204" pitchFamily="34" charset="-122"/>
                </a:rPr>
                <a:t>后多人协作导致合并冲突无法合并</a:t>
              </a:r>
              <a:endParaRPr lang="en-US" altLang="zh-CN" sz="1100" spc="300" dirty="0">
                <a:ln w="12700" cmpd="sng">
                  <a:noFill/>
                  <a:prstDash val="solid"/>
                  <a:miter lim="800000"/>
                </a:ln>
                <a:solidFill>
                  <a:schemeClr val="bg1"/>
                </a:solidFill>
                <a:latin typeface="微软雅黑" panose="020B0503020204020204" pitchFamily="34" charset="-122"/>
                <a:ea typeface="微软雅黑" panose="020B0503020204020204" pitchFamily="34" charset="-122"/>
              </a:endParaRPr>
            </a:p>
            <a:p>
              <a:pPr>
                <a:buClr>
                  <a:schemeClr val="tx1"/>
                </a:buClr>
                <a:buSzPct val="120000"/>
                <a:defRPr/>
              </a:pPr>
              <a:r>
                <a:rPr lang="zh-CN" altLang="en-US" sz="2400" spc="300" dirty="0">
                  <a:ln w="12700" cmpd="sng">
                    <a:noFill/>
                    <a:prstDash val="solid"/>
                    <a:miter lim="800000"/>
                  </a:ln>
                  <a:solidFill>
                    <a:schemeClr val="bg1"/>
                  </a:solidFill>
                  <a:latin typeface="微软雅黑" panose="020B0503020204020204" pitchFamily="34" charset="-122"/>
                  <a:ea typeface="微软雅黑" panose="020B0503020204020204" pitchFamily="34" charset="-122"/>
                </a:rPr>
                <a:t>改进：</a:t>
              </a:r>
              <a:endParaRPr lang="en-US" altLang="zh-CN" sz="2400" spc="300" dirty="0">
                <a:ln w="12700" cmpd="sng">
                  <a:noFill/>
                  <a:prstDash val="solid"/>
                  <a:miter lim="800000"/>
                </a:ln>
                <a:solidFill>
                  <a:schemeClr val="bg1"/>
                </a:solidFill>
                <a:latin typeface="微软雅黑" panose="020B0503020204020204" pitchFamily="34" charset="-122"/>
                <a:ea typeface="微软雅黑" panose="020B0503020204020204" pitchFamily="34" charset="-122"/>
              </a:endParaRPr>
            </a:p>
            <a:p>
              <a:pPr>
                <a:buClr>
                  <a:schemeClr val="tx1"/>
                </a:buClr>
                <a:buSzPct val="120000"/>
                <a:defRPr/>
              </a:pPr>
              <a:r>
                <a:rPr lang="zh-CN" altLang="en-US" sz="1100" spc="300" dirty="0">
                  <a:ln w="12700" cmpd="sng">
                    <a:noFill/>
                    <a:prstDash val="solid"/>
                    <a:miter lim="800000"/>
                  </a:ln>
                  <a:solidFill>
                    <a:schemeClr val="bg1"/>
                  </a:solidFill>
                  <a:latin typeface="微软雅黑" panose="020B0503020204020204" pitchFamily="34" charset="-122"/>
                  <a:ea typeface="微软雅黑" panose="020B0503020204020204" pitchFamily="34" charset="-122"/>
                </a:rPr>
                <a:t>先创建自己的分支，开发完成一个模块之后就往</a:t>
              </a:r>
              <a:r>
                <a:rPr lang="en-US" altLang="zh-CN" sz="1100" spc="300" dirty="0">
                  <a:ln w="12700" cmpd="sng">
                    <a:noFill/>
                    <a:prstDash val="solid"/>
                    <a:miter lim="800000"/>
                  </a:ln>
                  <a:solidFill>
                    <a:schemeClr val="bg1"/>
                  </a:solidFill>
                  <a:latin typeface="微软雅黑" panose="020B0503020204020204" pitchFamily="34" charset="-122"/>
                  <a:ea typeface="微软雅黑" panose="020B0503020204020204" pitchFamily="34" charset="-122"/>
                </a:rPr>
                <a:t>dev</a:t>
              </a:r>
              <a:r>
                <a:rPr lang="zh-CN" altLang="en-US" sz="1100" spc="300" dirty="0">
                  <a:ln w="12700" cmpd="sng">
                    <a:noFill/>
                    <a:prstDash val="solid"/>
                    <a:miter lim="800000"/>
                  </a:ln>
                  <a:solidFill>
                    <a:schemeClr val="bg1"/>
                  </a:solidFill>
                  <a:latin typeface="微软雅黑" panose="020B0503020204020204" pitchFamily="34" charset="-122"/>
                  <a:ea typeface="微软雅黑" panose="020B0503020204020204" pitchFamily="34" charset="-122"/>
                </a:rPr>
                <a:t>合并，测试完成之后就合并到</a:t>
              </a:r>
              <a:r>
                <a:rPr lang="en-US" altLang="zh-CN" sz="1100" spc="300" dirty="0">
                  <a:ln w="12700" cmpd="sng">
                    <a:noFill/>
                    <a:prstDash val="solid"/>
                    <a:miter lim="800000"/>
                  </a:ln>
                  <a:solidFill>
                    <a:schemeClr val="bg1"/>
                  </a:solidFill>
                  <a:latin typeface="微软雅黑" panose="020B0503020204020204" pitchFamily="34" charset="-122"/>
                  <a:ea typeface="微软雅黑" panose="020B0503020204020204" pitchFamily="34" charset="-122"/>
                </a:rPr>
                <a:t>master</a:t>
              </a:r>
              <a:endParaRPr lang="zh-CN" altLang="en-US" sz="1100" spc="300" dirty="0">
                <a:ln w="12700" cmpd="sng">
                  <a:noFill/>
                  <a:prstDash val="solid"/>
                  <a:miter lim="800000"/>
                </a:ln>
                <a:solidFill>
                  <a:schemeClr val="bg1"/>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a:blip r:embed="rId7"/>
          <a:stretch>
            <a:fillRect/>
          </a:stretch>
        </p:blipFill>
        <p:spPr>
          <a:xfrm>
            <a:off x="5173148" y="81992"/>
            <a:ext cx="3143566" cy="2333160"/>
          </a:xfrm>
          <a:prstGeom prst="rect">
            <a:avLst/>
          </a:prstGeom>
        </p:spPr>
      </p:pic>
      <p:pic>
        <p:nvPicPr>
          <p:cNvPr id="6" name="图片 5"/>
          <p:cNvPicPr>
            <a:picLocks noChangeAspect="1"/>
          </p:cNvPicPr>
          <p:nvPr/>
        </p:nvPicPr>
        <p:blipFill>
          <a:blip r:embed="rId8"/>
          <a:stretch>
            <a:fillRect/>
          </a:stretch>
        </p:blipFill>
        <p:spPr>
          <a:xfrm>
            <a:off x="5175177" y="3219028"/>
            <a:ext cx="3141538" cy="1915629"/>
          </a:xfrm>
          <a:prstGeom prst="rect">
            <a:avLst/>
          </a:prstGeom>
        </p:spPr>
      </p:pic>
      <p:sp>
        <p:nvSpPr>
          <p:cNvPr id="7" name="文本框 6"/>
          <p:cNvSpPr txBox="1"/>
          <p:nvPr/>
        </p:nvSpPr>
        <p:spPr>
          <a:xfrm>
            <a:off x="3632398" y="2613218"/>
            <a:ext cx="1656185" cy="338554"/>
          </a:xfrm>
          <a:prstGeom prst="rect">
            <a:avLst/>
          </a:prstGeom>
          <a:noFill/>
        </p:spPr>
        <p:txBody>
          <a:bodyPr wrap="square" rtlCol="0">
            <a:spAutoFit/>
          </a:bodyPr>
          <a:lstStyle/>
          <a:p>
            <a:r>
              <a:rPr lang="zh-CN" altLang="en-US" sz="1600" spc="300" dirty="0">
                <a:ln w="12700" cmpd="sng">
                  <a:noFill/>
                  <a:prstDash val="solid"/>
                  <a:miter lim="800000"/>
                </a:ln>
                <a:solidFill>
                  <a:schemeClr val="bg1"/>
                </a:solidFill>
                <a:latin typeface="微软雅黑" panose="020B0503020204020204" pitchFamily="34" charset="-122"/>
                <a:ea typeface="微软雅黑" panose="020B0503020204020204" pitchFamily="34" charset="-122"/>
              </a:rPr>
              <a:t>合理使用分支</a:t>
            </a:r>
            <a:endParaRPr lang="zh-CN" altLang="en-US" sz="1600" spc="300" dirty="0">
              <a:ln w="12700" cmpd="sng">
                <a:noFill/>
                <a:prstDash val="solid"/>
                <a:miter lim="800000"/>
              </a:ln>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54"/>
                                        </p:tgtEl>
                                        <p:attrNameLst>
                                          <p:attrName>style.visibility</p:attrName>
                                        </p:attrNameLst>
                                      </p:cBhvr>
                                      <p:to>
                                        <p:strVal val="visible"/>
                                      </p:to>
                                    </p:set>
                                    <p:anim calcmode="lin" valueType="num">
                                      <p:cBhvr>
                                        <p:cTn id="7" dur="300" fill="hold"/>
                                        <p:tgtEl>
                                          <p:spTgt spid="54"/>
                                        </p:tgtEl>
                                        <p:attrNameLst>
                                          <p:attrName>ppt_w</p:attrName>
                                        </p:attrNameLst>
                                      </p:cBhvr>
                                      <p:tavLst>
                                        <p:tav tm="0">
                                          <p:val>
                                            <p:fltVal val="0"/>
                                          </p:val>
                                        </p:tav>
                                        <p:tav tm="100000">
                                          <p:val>
                                            <p:strVal val="#ppt_w"/>
                                          </p:val>
                                        </p:tav>
                                      </p:tavLst>
                                    </p:anim>
                                    <p:anim calcmode="lin" valueType="num">
                                      <p:cBhvr>
                                        <p:cTn id="8" dur="300" fill="hold"/>
                                        <p:tgtEl>
                                          <p:spTgt spid="54"/>
                                        </p:tgtEl>
                                        <p:attrNameLst>
                                          <p:attrName>ppt_h</p:attrName>
                                        </p:attrNameLst>
                                      </p:cBhvr>
                                      <p:tavLst>
                                        <p:tav tm="0">
                                          <p:val>
                                            <p:fltVal val="0"/>
                                          </p:val>
                                        </p:tav>
                                        <p:tav tm="100000">
                                          <p:val>
                                            <p:strVal val="#ppt_h"/>
                                          </p:val>
                                        </p:tav>
                                      </p:tavLst>
                                    </p:anim>
                                    <p:animEffect transition="in" filter="fade">
                                      <p:cBhvr>
                                        <p:cTn id="9" dur="300"/>
                                        <p:tgtEl>
                                          <p:spTgt spid="54"/>
                                        </p:tgtEl>
                                      </p:cBhvr>
                                    </p:animEffect>
                                  </p:childTnLst>
                                </p:cTn>
                              </p:par>
                              <p:par>
                                <p:cTn id="10" presetID="22" presetClass="entr" presetSubtype="8" fill="hold" grpId="0" nodeType="withEffect">
                                  <p:stCondLst>
                                    <p:cond delay="500"/>
                                  </p:stCondLst>
                                  <p:childTnLst>
                                    <p:set>
                                      <p:cBhvr>
                                        <p:cTn id="11" dur="1" fill="hold">
                                          <p:stCondLst>
                                            <p:cond delay="0"/>
                                          </p:stCondLst>
                                        </p:cTn>
                                        <p:tgtEl>
                                          <p:spTgt spid="55"/>
                                        </p:tgtEl>
                                        <p:attrNameLst>
                                          <p:attrName>style.visibility</p:attrName>
                                        </p:attrNameLst>
                                      </p:cBhvr>
                                      <p:to>
                                        <p:strVal val="visible"/>
                                      </p:to>
                                    </p:set>
                                    <p:animEffect transition="in" filter="wipe(left)">
                                      <p:cBhvr>
                                        <p:cTn id="12" dur="500"/>
                                        <p:tgtEl>
                                          <p:spTgt spid="55"/>
                                        </p:tgtEl>
                                      </p:cBhvr>
                                    </p:animEffect>
                                  </p:childTnLst>
                                </p:cTn>
                              </p:par>
                              <p:par>
                                <p:cTn id="13" presetID="6" presetClass="emph" presetSubtype="0" autoRev="1" fill="hold" grpId="1" nodeType="withEffect">
                                  <p:stCondLst>
                                    <p:cond delay="800"/>
                                  </p:stCondLst>
                                  <p:childTnLst>
                                    <p:animScale>
                                      <p:cBhvr>
                                        <p:cTn id="14" dur="150" fill="hold"/>
                                        <p:tgtEl>
                                          <p:spTgt spid="54"/>
                                        </p:tgtEl>
                                      </p:cBhvr>
                                      <p:by x="110000" y="110000"/>
                                    </p:animScale>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96"/>
                                        </p:tgtEl>
                                        <p:attrNameLst>
                                          <p:attrName>style.visibility</p:attrName>
                                        </p:attrNameLst>
                                      </p:cBhvr>
                                      <p:to>
                                        <p:strVal val="visible"/>
                                      </p:to>
                                    </p:set>
                                    <p:animEffect transition="in" filter="fade">
                                      <p:cBhvr>
                                        <p:cTn id="18" dur="1000"/>
                                        <p:tgtEl>
                                          <p:spTgt spid="96"/>
                                        </p:tgtEl>
                                      </p:cBhvr>
                                    </p:animEffect>
                                  </p:childTnLst>
                                </p:cTn>
                              </p:par>
                              <p:par>
                                <p:cTn id="19" presetID="10" presetClass="entr" presetSubtype="0" fill="hold" nodeType="withEffect">
                                  <p:stCondLst>
                                    <p:cond delay="0"/>
                                  </p:stCondLst>
                                  <p:childTnLst>
                                    <p:set>
                                      <p:cBhvr>
                                        <p:cTn id="20" dur="1" fill="hold">
                                          <p:stCondLst>
                                            <p:cond delay="0"/>
                                          </p:stCondLst>
                                        </p:cTn>
                                        <p:tgtEl>
                                          <p:spTgt spid="99"/>
                                        </p:tgtEl>
                                        <p:attrNameLst>
                                          <p:attrName>style.visibility</p:attrName>
                                        </p:attrNameLst>
                                      </p:cBhvr>
                                      <p:to>
                                        <p:strVal val="visible"/>
                                      </p:to>
                                    </p:set>
                                    <p:animEffect transition="in" filter="fade">
                                      <p:cBhvr>
                                        <p:cTn id="21" dur="1000"/>
                                        <p:tgtEl>
                                          <p:spTgt spid="99"/>
                                        </p:tgtEl>
                                      </p:cBhvr>
                                    </p:animEffect>
                                  </p:childTnLst>
                                </p:cTn>
                              </p:par>
                            </p:childTnLst>
                          </p:cTn>
                        </p:par>
                        <p:par>
                          <p:cTn id="22" fill="hold">
                            <p:stCondLst>
                              <p:cond delay="2000"/>
                            </p:stCondLst>
                            <p:childTnLst>
                              <p:par>
                                <p:cTn id="23" presetID="12" presetClass="entr" presetSubtype="4" fill="hold" grpId="0" nodeType="afterEffect">
                                  <p:stCondLst>
                                    <p:cond delay="0"/>
                                  </p:stCondLst>
                                  <p:childTnLst>
                                    <p:set>
                                      <p:cBhvr>
                                        <p:cTn id="24" dur="1" fill="hold">
                                          <p:stCondLst>
                                            <p:cond delay="0"/>
                                          </p:stCondLst>
                                        </p:cTn>
                                        <p:tgtEl>
                                          <p:spTgt spid="94"/>
                                        </p:tgtEl>
                                        <p:attrNameLst>
                                          <p:attrName>style.visibility</p:attrName>
                                        </p:attrNameLst>
                                      </p:cBhvr>
                                      <p:to>
                                        <p:strVal val="visible"/>
                                      </p:to>
                                    </p:set>
                                    <p:anim calcmode="lin" valueType="num">
                                      <p:cBhvr additive="base">
                                        <p:cTn id="25" dur="750"/>
                                        <p:tgtEl>
                                          <p:spTgt spid="94"/>
                                        </p:tgtEl>
                                        <p:attrNameLst>
                                          <p:attrName>ppt_y</p:attrName>
                                        </p:attrNameLst>
                                      </p:cBhvr>
                                      <p:tavLst>
                                        <p:tav tm="0">
                                          <p:val>
                                            <p:strVal val="#ppt_y+#ppt_h*1.125000"/>
                                          </p:val>
                                        </p:tav>
                                        <p:tav tm="100000">
                                          <p:val>
                                            <p:strVal val="#ppt_y"/>
                                          </p:val>
                                        </p:tav>
                                      </p:tavLst>
                                    </p:anim>
                                    <p:animEffect transition="in" filter="wipe(up)">
                                      <p:cBhvr>
                                        <p:cTn id="26" dur="750"/>
                                        <p:tgtEl>
                                          <p:spTgt spid="94"/>
                                        </p:tgtEl>
                                      </p:cBhvr>
                                    </p:animEffect>
                                  </p:childTnLst>
                                </p:cTn>
                              </p:par>
                              <p:par>
                                <p:cTn id="27" presetID="12" presetClass="entr" presetSubtype="1" fill="hold" grpId="0" nodeType="withEffect">
                                  <p:stCondLst>
                                    <p:cond delay="0"/>
                                  </p:stCondLst>
                                  <p:childTnLst>
                                    <p:set>
                                      <p:cBhvr>
                                        <p:cTn id="28" dur="1" fill="hold">
                                          <p:stCondLst>
                                            <p:cond delay="0"/>
                                          </p:stCondLst>
                                        </p:cTn>
                                        <p:tgtEl>
                                          <p:spTgt spid="92"/>
                                        </p:tgtEl>
                                        <p:attrNameLst>
                                          <p:attrName>style.visibility</p:attrName>
                                        </p:attrNameLst>
                                      </p:cBhvr>
                                      <p:to>
                                        <p:strVal val="visible"/>
                                      </p:to>
                                    </p:set>
                                    <p:anim calcmode="lin" valueType="num">
                                      <p:cBhvr additive="base">
                                        <p:cTn id="29" dur="750"/>
                                        <p:tgtEl>
                                          <p:spTgt spid="92"/>
                                        </p:tgtEl>
                                        <p:attrNameLst>
                                          <p:attrName>ppt_y</p:attrName>
                                        </p:attrNameLst>
                                      </p:cBhvr>
                                      <p:tavLst>
                                        <p:tav tm="0">
                                          <p:val>
                                            <p:strVal val="#ppt_y-#ppt_h*1.125000"/>
                                          </p:val>
                                        </p:tav>
                                        <p:tav tm="100000">
                                          <p:val>
                                            <p:strVal val="#ppt_y"/>
                                          </p:val>
                                        </p:tav>
                                      </p:tavLst>
                                    </p:anim>
                                    <p:animEffect transition="in" filter="wipe(down)">
                                      <p:cBhvr>
                                        <p:cTn id="30" dur="750"/>
                                        <p:tgtEl>
                                          <p:spTgt spid="92"/>
                                        </p:tgtEl>
                                      </p:cBhvr>
                                    </p:animEffect>
                                  </p:childTnLst>
                                </p:cTn>
                              </p:par>
                            </p:childTnLst>
                          </p:cTn>
                        </p:par>
                        <p:par>
                          <p:cTn id="31" fill="hold">
                            <p:stCondLst>
                              <p:cond delay="3000"/>
                            </p:stCondLst>
                            <p:childTnLst>
                              <p:par>
                                <p:cTn id="32" presetID="22" presetClass="entr" presetSubtype="8" fill="hold" nodeType="afterEffect">
                                  <p:stCondLst>
                                    <p:cond delay="0"/>
                                  </p:stCondLst>
                                  <p:childTnLst>
                                    <p:set>
                                      <p:cBhvr>
                                        <p:cTn id="33" dur="1" fill="hold">
                                          <p:stCondLst>
                                            <p:cond delay="0"/>
                                          </p:stCondLst>
                                        </p:cTn>
                                        <p:tgtEl>
                                          <p:spTgt spid="102"/>
                                        </p:tgtEl>
                                        <p:attrNameLst>
                                          <p:attrName>style.visibility</p:attrName>
                                        </p:attrNameLst>
                                      </p:cBhvr>
                                      <p:to>
                                        <p:strVal val="visible"/>
                                      </p:to>
                                    </p:set>
                                    <p:animEffect transition="in" filter="wipe(left)">
                                      <p:cBhvr>
                                        <p:cTn id="34" dur="500"/>
                                        <p:tgtEl>
                                          <p:spTgt spid="102"/>
                                        </p:tgtEl>
                                      </p:cBhvr>
                                    </p:animEffect>
                                  </p:childTnLst>
                                </p:cTn>
                              </p:par>
                            </p:childTnLst>
                          </p:cTn>
                        </p:par>
                        <p:par>
                          <p:cTn id="35" fill="hold">
                            <p:stCondLst>
                              <p:cond delay="3500"/>
                            </p:stCondLst>
                            <p:childTnLst>
                              <p:par>
                                <p:cTn id="36" presetID="22" presetClass="entr" presetSubtype="8" fill="hold" nodeType="afterEffect">
                                  <p:stCondLst>
                                    <p:cond delay="0"/>
                                  </p:stCondLst>
                                  <p:childTnLst>
                                    <p:set>
                                      <p:cBhvr>
                                        <p:cTn id="37" dur="1" fill="hold">
                                          <p:stCondLst>
                                            <p:cond delay="0"/>
                                          </p:stCondLst>
                                        </p:cTn>
                                        <p:tgtEl>
                                          <p:spTgt spid="103"/>
                                        </p:tgtEl>
                                        <p:attrNameLst>
                                          <p:attrName>style.visibility</p:attrName>
                                        </p:attrNameLst>
                                      </p:cBhvr>
                                      <p:to>
                                        <p:strVal val="visible"/>
                                      </p:to>
                                    </p:set>
                                    <p:animEffect transition="in" filter="wipe(left)">
                                      <p:cBhvr>
                                        <p:cTn id="38" dur="500"/>
                                        <p:tgtEl>
                                          <p:spTgt spid="103"/>
                                        </p:tgtEl>
                                      </p:cBhvr>
                                    </p:animEffect>
                                  </p:childTnLst>
                                </p:cTn>
                              </p:par>
                            </p:childTnLst>
                          </p:cTn>
                        </p:par>
                        <p:par>
                          <p:cTn id="39" fill="hold">
                            <p:stCondLst>
                              <p:cond delay="4000"/>
                            </p:stCondLst>
                            <p:childTnLst>
                              <p:par>
                                <p:cTn id="40" presetID="23" presetClass="entr" presetSubtype="32" fill="hold" nodeType="afterEffect">
                                  <p:stCondLst>
                                    <p:cond delay="0"/>
                                  </p:stCondLst>
                                  <p:childTnLst>
                                    <p:set>
                                      <p:cBhvr>
                                        <p:cTn id="41" dur="1" fill="hold">
                                          <p:stCondLst>
                                            <p:cond delay="0"/>
                                          </p:stCondLst>
                                        </p:cTn>
                                        <p:tgtEl>
                                          <p:spTgt spid="104"/>
                                        </p:tgtEl>
                                        <p:attrNameLst>
                                          <p:attrName>style.visibility</p:attrName>
                                        </p:attrNameLst>
                                      </p:cBhvr>
                                      <p:to>
                                        <p:strVal val="visible"/>
                                      </p:to>
                                    </p:set>
                                    <p:anim calcmode="lin" valueType="num">
                                      <p:cBhvr>
                                        <p:cTn id="42" dur="500" fill="hold"/>
                                        <p:tgtEl>
                                          <p:spTgt spid="104"/>
                                        </p:tgtEl>
                                        <p:attrNameLst>
                                          <p:attrName>ppt_w</p:attrName>
                                        </p:attrNameLst>
                                      </p:cBhvr>
                                      <p:tavLst>
                                        <p:tav tm="0">
                                          <p:val>
                                            <p:strVal val="4*#ppt_w"/>
                                          </p:val>
                                        </p:tav>
                                        <p:tav tm="100000">
                                          <p:val>
                                            <p:strVal val="#ppt_w"/>
                                          </p:val>
                                        </p:tav>
                                      </p:tavLst>
                                    </p:anim>
                                    <p:anim calcmode="lin" valueType="num">
                                      <p:cBhvr>
                                        <p:cTn id="43" dur="500" fill="hold"/>
                                        <p:tgtEl>
                                          <p:spTgt spid="104"/>
                                        </p:tgtEl>
                                        <p:attrNameLst>
                                          <p:attrName>ppt_h</p:attrName>
                                        </p:attrNameLst>
                                      </p:cBhvr>
                                      <p:tavLst>
                                        <p:tav tm="0">
                                          <p:val>
                                            <p:strVal val="4*#ppt_h"/>
                                          </p:val>
                                        </p:tav>
                                        <p:tav tm="100000">
                                          <p:val>
                                            <p:strVal val="#ppt_h"/>
                                          </p:val>
                                        </p:tav>
                                      </p:tavLst>
                                    </p:anim>
                                  </p:childTnLst>
                                </p:cTn>
                              </p:par>
                              <p:par>
                                <p:cTn id="44" presetID="8" presetClass="emph" presetSubtype="0" fill="hold" nodeType="withEffect">
                                  <p:stCondLst>
                                    <p:cond delay="0"/>
                                  </p:stCondLst>
                                  <p:childTnLst>
                                    <p:animRot by="21600000">
                                      <p:cBhvr>
                                        <p:cTn id="45" dur="500" fill="hold"/>
                                        <p:tgtEl>
                                          <p:spTgt spid="10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4" grpId="1"/>
      <p:bldP spid="55" grpId="0"/>
      <p:bldP spid="92" grpId="0" animBg="1"/>
      <p:bldP spid="9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03</a:t>
            </a: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5" name="Rectangle 39"/>
          <p:cNvSpPr>
            <a:spLocks noChangeArrowheads="1"/>
          </p:cNvSpPr>
          <p:nvPr/>
        </p:nvSpPr>
        <p:spPr bwMode="auto">
          <a:xfrm>
            <a:off x="915988" y="338497"/>
            <a:ext cx="277805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600" b="1"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Git branch-</a:t>
            </a:r>
            <a:r>
              <a:rPr lang="zh-CN" altLang="en-US" sz="1600" b="1"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永久性分支</a:t>
            </a:r>
            <a:endParaRPr lang="en-US" altLang="zh-CN" sz="1600" b="1"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8" name="Rectangle 2"/>
          <p:cNvSpPr/>
          <p:nvPr/>
        </p:nvSpPr>
        <p:spPr bwMode="auto">
          <a:xfrm>
            <a:off x="1306513" y="900113"/>
            <a:ext cx="1887537" cy="1887537"/>
          </a:xfrm>
          <a:prstGeom prst="rect">
            <a:avLst/>
          </a:prstGeom>
          <a:solidFill>
            <a:srgbClr val="D0006D"/>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lIns="68586" tIns="68589" rIns="68586" bIns="68589"/>
          <a:lstStyle/>
          <a:p>
            <a:pPr defTabSz="685165">
              <a:lnSpc>
                <a:spcPct val="90000"/>
              </a:lnSpc>
              <a:buClr>
                <a:srgbClr val="FFFFFF">
                  <a:lumMod val="50000"/>
                  <a:lumOff val="50000"/>
                </a:srgbClr>
              </a:buClr>
              <a:buSzPct val="90000"/>
              <a:defRPr/>
            </a:pPr>
            <a:endParaRPr lang="en-US" altLang="zh-CN" sz="1800" spc="-30" dirty="0">
              <a:solidFill>
                <a:schemeClr val="bg1"/>
              </a:solidFill>
              <a:latin typeface="微软雅黑" panose="020B0503020204020204" pitchFamily="34" charset="-122"/>
              <a:cs typeface="Segoe UI" panose="020B0502040204020203" pitchFamily="34" charset="0"/>
            </a:endParaRPr>
          </a:p>
          <a:p>
            <a:pPr defTabSz="685165">
              <a:lnSpc>
                <a:spcPct val="90000"/>
              </a:lnSpc>
              <a:buClr>
                <a:srgbClr val="FFFFFF">
                  <a:lumMod val="50000"/>
                  <a:lumOff val="50000"/>
                </a:srgbClr>
              </a:buClr>
              <a:buSzPct val="90000"/>
              <a:defRPr/>
            </a:pPr>
            <a:r>
              <a:rPr lang="en-US" altLang="zh-CN" b="1" dirty="0"/>
              <a:t>master</a:t>
            </a:r>
            <a:endParaRPr lang="en-US" spc="-30" dirty="0">
              <a:solidFill>
                <a:schemeClr val="bg1"/>
              </a:solidFill>
              <a:latin typeface="微软雅黑" panose="020B0503020204020204" pitchFamily="34" charset="-122"/>
              <a:cs typeface="Segoe UI" panose="020B0502040204020203" pitchFamily="34" charset="0"/>
            </a:endParaRPr>
          </a:p>
          <a:p>
            <a:pPr defTabSz="685165">
              <a:lnSpc>
                <a:spcPct val="90000"/>
              </a:lnSpc>
              <a:buClr>
                <a:srgbClr val="FFFFFF">
                  <a:lumMod val="50000"/>
                  <a:lumOff val="50000"/>
                </a:srgbClr>
              </a:buClr>
              <a:buSzPct val="90000"/>
              <a:defRPr/>
            </a:pPr>
            <a:r>
              <a:rPr lang="zh-CN" altLang="en-US" sz="1000" spc="-30" dirty="0">
                <a:solidFill>
                  <a:schemeClr val="bg1"/>
                </a:solidFill>
                <a:latin typeface="微软雅黑" panose="020B0503020204020204" pitchFamily="34" charset="-122"/>
                <a:cs typeface="Segoe UI" panose="020B0502040204020203" pitchFamily="34" charset="0"/>
              </a:rPr>
              <a:t>主分支用于存放经过测试，已经完全稳定代码；在项目开发以后的任何时刻当中，</a:t>
            </a:r>
            <a:r>
              <a:rPr lang="en-US" altLang="zh-CN" sz="1000" spc="-30" dirty="0">
                <a:solidFill>
                  <a:schemeClr val="bg1"/>
                </a:solidFill>
                <a:latin typeface="微软雅黑" panose="020B0503020204020204" pitchFamily="34" charset="-122"/>
                <a:cs typeface="Segoe UI" panose="020B0502040204020203" pitchFamily="34" charset="0"/>
              </a:rPr>
              <a:t>master</a:t>
            </a:r>
            <a:r>
              <a:rPr lang="zh-CN" altLang="en-US" sz="1000" spc="-30" dirty="0">
                <a:solidFill>
                  <a:schemeClr val="bg1"/>
                </a:solidFill>
                <a:latin typeface="微软雅黑" panose="020B0503020204020204" pitchFamily="34" charset="-122"/>
                <a:cs typeface="Segoe UI" panose="020B0502040204020203" pitchFamily="34" charset="0"/>
              </a:rPr>
              <a:t>存放的代码应该是可作为产品供用户使用的代码。所以，应该随时保持</a:t>
            </a:r>
            <a:r>
              <a:rPr lang="en-US" altLang="zh-CN" sz="1000" spc="-30" dirty="0">
                <a:solidFill>
                  <a:schemeClr val="bg1"/>
                </a:solidFill>
                <a:latin typeface="微软雅黑" panose="020B0503020204020204" pitchFamily="34" charset="-122"/>
                <a:cs typeface="Segoe UI" panose="020B0502040204020203" pitchFamily="34" charset="0"/>
              </a:rPr>
              <a:t>master</a:t>
            </a:r>
            <a:r>
              <a:rPr lang="zh-CN" altLang="en-US" sz="1000" spc="-30" dirty="0">
                <a:solidFill>
                  <a:schemeClr val="bg1"/>
                </a:solidFill>
                <a:latin typeface="微软雅黑" panose="020B0503020204020204" pitchFamily="34" charset="-122"/>
                <a:cs typeface="Segoe UI" panose="020B0502040204020203" pitchFamily="34" charset="0"/>
              </a:rPr>
              <a:t>仓库代码的清洁和稳定，确保入库之前是通过完全测试和代码</a:t>
            </a:r>
            <a:r>
              <a:rPr lang="en-US" altLang="zh-CN" sz="1000" spc="-30" dirty="0" err="1">
                <a:solidFill>
                  <a:schemeClr val="bg1"/>
                </a:solidFill>
                <a:latin typeface="微软雅黑" panose="020B0503020204020204" pitchFamily="34" charset="-122"/>
                <a:cs typeface="Segoe UI" panose="020B0502040204020203" pitchFamily="34" charset="0"/>
              </a:rPr>
              <a:t>reivew</a:t>
            </a:r>
            <a:r>
              <a:rPr lang="zh-CN" altLang="en-US" sz="1000" spc="-30" dirty="0">
                <a:solidFill>
                  <a:schemeClr val="bg1"/>
                </a:solidFill>
                <a:latin typeface="微软雅黑" panose="020B0503020204020204" pitchFamily="34" charset="-122"/>
                <a:cs typeface="Segoe UI" panose="020B0502040204020203" pitchFamily="34" charset="0"/>
              </a:rPr>
              <a:t>的。</a:t>
            </a:r>
            <a:endParaRPr lang="en-US" sz="1400" spc="-30" dirty="0">
              <a:solidFill>
                <a:schemeClr val="bg1"/>
              </a:solidFill>
              <a:latin typeface="微软雅黑" panose="020B0503020204020204" pitchFamily="34" charset="-122"/>
              <a:cs typeface="Segoe UI" panose="020B0502040204020203" pitchFamily="34" charset="0"/>
            </a:endParaRPr>
          </a:p>
        </p:txBody>
      </p:sp>
      <p:grpSp>
        <p:nvGrpSpPr>
          <p:cNvPr id="9" name="组合 22"/>
          <p:cNvGrpSpPr/>
          <p:nvPr/>
        </p:nvGrpSpPr>
        <p:grpSpPr bwMode="auto">
          <a:xfrm>
            <a:off x="1306513" y="2900363"/>
            <a:ext cx="3889375" cy="1887537"/>
            <a:chOff x="1621077" y="2591060"/>
            <a:chExt cx="3890323" cy="1886881"/>
          </a:xfrm>
          <a:solidFill>
            <a:schemeClr val="bg2"/>
          </a:solidFill>
        </p:grpSpPr>
        <p:sp>
          <p:nvSpPr>
            <p:cNvPr id="10" name="Rectangle 3"/>
            <p:cNvSpPr/>
            <p:nvPr/>
          </p:nvSpPr>
          <p:spPr bwMode="auto">
            <a:xfrm>
              <a:off x="1621077" y="2591060"/>
              <a:ext cx="3890323" cy="1886881"/>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lIns="68586" tIns="68589" rIns="68586" bIns="68589"/>
            <a:lstStyle/>
            <a:p>
              <a:pPr defTabSz="685165">
                <a:lnSpc>
                  <a:spcPct val="90000"/>
                </a:lnSpc>
                <a:buClr>
                  <a:srgbClr val="FFFFFF">
                    <a:lumMod val="50000"/>
                    <a:lumOff val="50000"/>
                  </a:srgbClr>
                </a:buClr>
                <a:buSzPct val="90000"/>
                <a:defRPr/>
              </a:pPr>
              <a:r>
                <a:rPr lang="en-US" altLang="zh-CN" sz="2800" b="1" spc="-30" dirty="0">
                  <a:solidFill>
                    <a:schemeClr val="bg1"/>
                  </a:solidFill>
                  <a:latin typeface="微软雅黑" panose="020B0503020204020204" pitchFamily="34" charset="-122"/>
                  <a:cs typeface="Segoe UI" panose="020B0502040204020203" pitchFamily="34" charset="0"/>
                </a:rPr>
                <a:t>Git branch</a:t>
              </a:r>
              <a:endParaRPr lang="en-US" altLang="zh-CN" sz="2800" b="1" spc="-30" dirty="0">
                <a:solidFill>
                  <a:schemeClr val="bg1"/>
                </a:solidFill>
                <a:latin typeface="微软雅黑" panose="020B0503020204020204" pitchFamily="34" charset="-122"/>
                <a:cs typeface="Segoe UI" panose="020B0502040204020203" pitchFamily="34" charset="0"/>
              </a:endParaRPr>
            </a:p>
            <a:p>
              <a:pPr defTabSz="685165">
                <a:lnSpc>
                  <a:spcPct val="90000"/>
                </a:lnSpc>
                <a:buClr>
                  <a:srgbClr val="FFFFFF">
                    <a:lumMod val="50000"/>
                    <a:lumOff val="50000"/>
                  </a:srgbClr>
                </a:buClr>
                <a:buSzPct val="90000"/>
                <a:defRPr/>
              </a:pPr>
              <a:endParaRPr lang="en-US" sz="1600" spc="-30" dirty="0">
                <a:solidFill>
                  <a:schemeClr val="bg1"/>
                </a:solidFill>
                <a:latin typeface="微软雅黑" panose="020B0503020204020204" pitchFamily="34" charset="-122"/>
                <a:cs typeface="Segoe UI" panose="020B0502040204020203" pitchFamily="34" charset="0"/>
              </a:endParaRPr>
            </a:p>
            <a:p>
              <a:pPr defTabSz="685165">
                <a:lnSpc>
                  <a:spcPct val="90000"/>
                </a:lnSpc>
                <a:buClr>
                  <a:srgbClr val="FFFFFF">
                    <a:lumMod val="50000"/>
                    <a:lumOff val="50000"/>
                  </a:srgbClr>
                </a:buClr>
                <a:buSzPct val="90000"/>
                <a:defRPr/>
              </a:pPr>
              <a:r>
                <a:rPr lang="zh-CN" altLang="en-US" sz="1600" spc="-30" dirty="0">
                  <a:solidFill>
                    <a:schemeClr val="bg1"/>
                  </a:solidFill>
                  <a:latin typeface="微软雅黑" panose="020B0503020204020204" pitchFamily="34" charset="-122"/>
                  <a:cs typeface="Segoe UI" panose="020B0502040204020203" pitchFamily="34" charset="0"/>
                </a:rPr>
                <a:t>单击填加文字内容</a:t>
              </a:r>
              <a:endParaRPr lang="en-US" sz="1600" spc="-30" dirty="0">
                <a:solidFill>
                  <a:schemeClr val="bg1"/>
                </a:solidFill>
                <a:latin typeface="微软雅黑" panose="020B0503020204020204" pitchFamily="34" charset="-122"/>
                <a:cs typeface="Segoe UI" panose="020B0502040204020203" pitchFamily="34" charset="0"/>
              </a:endParaRPr>
            </a:p>
          </p:txBody>
        </p:sp>
        <p:sp>
          <p:nvSpPr>
            <p:cNvPr id="11" name="Freeform 72"/>
            <p:cNvSpPr>
              <a:spLocks noEditPoints="1"/>
            </p:cNvSpPr>
            <p:nvPr/>
          </p:nvSpPr>
          <p:spPr bwMode="auto">
            <a:xfrm>
              <a:off x="4567270" y="3534499"/>
              <a:ext cx="743144" cy="744482"/>
            </a:xfrm>
            <a:custGeom>
              <a:avLst/>
              <a:gdLst>
                <a:gd name="T0" fmla="*/ 609342 w 411"/>
                <a:gd name="T1" fmla="*/ 357785 h 412"/>
                <a:gd name="T2" fmla="*/ 513511 w 411"/>
                <a:gd name="T3" fmla="*/ 397539 h 412"/>
                <a:gd name="T4" fmla="*/ 450226 w 411"/>
                <a:gd name="T5" fmla="*/ 334294 h 412"/>
                <a:gd name="T6" fmla="*/ 511703 w 411"/>
                <a:gd name="T7" fmla="*/ 193348 h 412"/>
                <a:gd name="T8" fmla="*/ 318232 w 411"/>
                <a:gd name="T9" fmla="*/ 0 h 412"/>
                <a:gd name="T10" fmla="*/ 122953 w 411"/>
                <a:gd name="T11" fmla="*/ 193348 h 412"/>
                <a:gd name="T12" fmla="*/ 209744 w 411"/>
                <a:gd name="T13" fmla="*/ 354171 h 412"/>
                <a:gd name="T14" fmla="*/ 173581 w 411"/>
                <a:gd name="T15" fmla="*/ 480661 h 412"/>
                <a:gd name="T16" fmla="*/ 133802 w 411"/>
                <a:gd name="T17" fmla="*/ 475240 h 412"/>
                <a:gd name="T18" fmla="*/ 0 w 411"/>
                <a:gd name="T19" fmla="*/ 608957 h 412"/>
                <a:gd name="T20" fmla="*/ 133802 w 411"/>
                <a:gd name="T21" fmla="*/ 744482 h 412"/>
                <a:gd name="T22" fmla="*/ 269412 w 411"/>
                <a:gd name="T23" fmla="*/ 608957 h 412"/>
                <a:gd name="T24" fmla="*/ 198895 w 411"/>
                <a:gd name="T25" fmla="*/ 491503 h 412"/>
                <a:gd name="T26" fmla="*/ 235058 w 411"/>
                <a:gd name="T27" fmla="*/ 368627 h 412"/>
                <a:gd name="T28" fmla="*/ 318232 w 411"/>
                <a:gd name="T29" fmla="*/ 386697 h 412"/>
                <a:gd name="T30" fmla="*/ 430336 w 411"/>
                <a:gd name="T31" fmla="*/ 352364 h 412"/>
                <a:gd name="T32" fmla="*/ 497238 w 411"/>
                <a:gd name="T33" fmla="*/ 419223 h 412"/>
                <a:gd name="T34" fmla="*/ 473732 w 411"/>
                <a:gd name="T35" fmla="*/ 493310 h 412"/>
                <a:gd name="T36" fmla="*/ 609342 w 411"/>
                <a:gd name="T37" fmla="*/ 627027 h 412"/>
                <a:gd name="T38" fmla="*/ 743144 w 411"/>
                <a:gd name="T39" fmla="*/ 493310 h 412"/>
                <a:gd name="T40" fmla="*/ 609342 w 411"/>
                <a:gd name="T41" fmla="*/ 357785 h 412"/>
                <a:gd name="T42" fmla="*/ 242290 w 411"/>
                <a:gd name="T43" fmla="*/ 608957 h 412"/>
                <a:gd name="T44" fmla="*/ 133802 w 411"/>
                <a:gd name="T45" fmla="*/ 717377 h 412"/>
                <a:gd name="T46" fmla="*/ 25314 w 411"/>
                <a:gd name="T47" fmla="*/ 608957 h 412"/>
                <a:gd name="T48" fmla="*/ 133802 w 411"/>
                <a:gd name="T49" fmla="*/ 502345 h 412"/>
                <a:gd name="T50" fmla="*/ 242290 w 411"/>
                <a:gd name="T51" fmla="*/ 608957 h 412"/>
                <a:gd name="T52" fmla="*/ 150075 w 411"/>
                <a:gd name="T53" fmla="*/ 193348 h 412"/>
                <a:gd name="T54" fmla="*/ 318232 w 411"/>
                <a:gd name="T55" fmla="*/ 25298 h 412"/>
                <a:gd name="T56" fmla="*/ 484581 w 411"/>
                <a:gd name="T57" fmla="*/ 193348 h 412"/>
                <a:gd name="T58" fmla="*/ 318232 w 411"/>
                <a:gd name="T59" fmla="*/ 361399 h 412"/>
                <a:gd name="T60" fmla="*/ 150075 w 411"/>
                <a:gd name="T61" fmla="*/ 193348 h 412"/>
                <a:gd name="T62" fmla="*/ 609342 w 411"/>
                <a:gd name="T63" fmla="*/ 599922 h 412"/>
                <a:gd name="T64" fmla="*/ 500854 w 411"/>
                <a:gd name="T65" fmla="*/ 493310 h 412"/>
                <a:gd name="T66" fmla="*/ 609342 w 411"/>
                <a:gd name="T67" fmla="*/ 384890 h 412"/>
                <a:gd name="T68" fmla="*/ 717830 w 411"/>
                <a:gd name="T69" fmla="*/ 493310 h 412"/>
                <a:gd name="T70" fmla="*/ 609342 w 411"/>
                <a:gd name="T71" fmla="*/ 599922 h 41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11"/>
                <a:gd name="T109" fmla="*/ 0 h 412"/>
                <a:gd name="T110" fmla="*/ 411 w 411"/>
                <a:gd name="T111" fmla="*/ 412 h 41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9" tIns="34295" rIns="68589" bIns="34295"/>
            <a:lstStyle/>
            <a:p>
              <a:endParaRPr lang="zh-CN" altLang="en-US"/>
            </a:p>
          </p:txBody>
        </p:sp>
      </p:grpSp>
      <p:sp>
        <p:nvSpPr>
          <p:cNvPr id="12" name="Rectangle 2"/>
          <p:cNvSpPr/>
          <p:nvPr/>
        </p:nvSpPr>
        <p:spPr bwMode="auto">
          <a:xfrm>
            <a:off x="3308350" y="900113"/>
            <a:ext cx="1887538" cy="1887537"/>
          </a:xfrm>
          <a:prstGeom prst="rect">
            <a:avLst/>
          </a:prstGeom>
          <a:solidFill>
            <a:schemeClr val="accent1"/>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lIns="68586" tIns="68589" rIns="68586" bIns="68589"/>
          <a:lstStyle/>
          <a:p>
            <a:pPr defTabSz="685165">
              <a:lnSpc>
                <a:spcPct val="90000"/>
              </a:lnSpc>
              <a:buClr>
                <a:srgbClr val="FFFFFF">
                  <a:lumMod val="50000"/>
                  <a:lumOff val="50000"/>
                </a:srgbClr>
              </a:buClr>
              <a:buSzPct val="90000"/>
              <a:defRPr/>
            </a:pPr>
            <a:endParaRPr lang="en-US" altLang="zh-CN" sz="1800" spc="-30" dirty="0">
              <a:solidFill>
                <a:schemeClr val="bg1"/>
              </a:solidFill>
              <a:latin typeface="微软雅黑" panose="020B0503020204020204" pitchFamily="34" charset="-122"/>
              <a:cs typeface="Segoe UI" panose="020B0502040204020203" pitchFamily="34" charset="0"/>
            </a:endParaRPr>
          </a:p>
          <a:p>
            <a:pPr defTabSz="685165">
              <a:lnSpc>
                <a:spcPct val="90000"/>
              </a:lnSpc>
              <a:buClr>
                <a:srgbClr val="FFFFFF">
                  <a:lumMod val="50000"/>
                  <a:lumOff val="50000"/>
                </a:srgbClr>
              </a:buClr>
              <a:buSzPct val="90000"/>
              <a:defRPr/>
            </a:pPr>
            <a:r>
              <a:rPr lang="en-US" altLang="zh-CN" b="1" dirty="0"/>
              <a:t>develop</a:t>
            </a:r>
            <a:endParaRPr lang="en-US" sz="1800" spc="-30" dirty="0">
              <a:solidFill>
                <a:schemeClr val="bg1"/>
              </a:solidFill>
              <a:latin typeface="微软雅黑" panose="020B0503020204020204" pitchFamily="34" charset="-122"/>
              <a:cs typeface="Segoe UI" panose="020B0502040204020203" pitchFamily="34" charset="0"/>
            </a:endParaRPr>
          </a:p>
          <a:p>
            <a:pPr defTabSz="685165">
              <a:lnSpc>
                <a:spcPct val="90000"/>
              </a:lnSpc>
              <a:buClr>
                <a:srgbClr val="FFFFFF">
                  <a:lumMod val="50000"/>
                  <a:lumOff val="50000"/>
                </a:srgbClr>
              </a:buClr>
              <a:buSzPct val="90000"/>
              <a:defRPr/>
            </a:pPr>
            <a:r>
              <a:rPr lang="zh-CN" altLang="en-US" sz="1000" spc="-30" dirty="0">
                <a:solidFill>
                  <a:schemeClr val="bg1"/>
                </a:solidFill>
                <a:latin typeface="微软雅黑" panose="020B0503020204020204" pitchFamily="34" charset="-122"/>
                <a:cs typeface="Segoe UI" panose="020B0502040204020203" pitchFamily="34" charset="0"/>
              </a:rPr>
              <a:t>开发分支从</a:t>
            </a:r>
            <a:r>
              <a:rPr lang="en-US" altLang="zh-CN" sz="1000" spc="-30" dirty="0">
                <a:solidFill>
                  <a:schemeClr val="bg1"/>
                </a:solidFill>
                <a:latin typeface="微软雅黑" panose="020B0503020204020204" pitchFamily="34" charset="-122"/>
                <a:cs typeface="Segoe UI" panose="020B0502040204020203" pitchFamily="34" charset="0"/>
              </a:rPr>
              <a:t>master</a:t>
            </a:r>
            <a:r>
              <a:rPr lang="zh-CN" altLang="en-US" sz="1000" spc="-30" dirty="0">
                <a:solidFill>
                  <a:schemeClr val="bg1"/>
                </a:solidFill>
                <a:latin typeface="微软雅黑" panose="020B0503020204020204" pitchFamily="34" charset="-122"/>
                <a:cs typeface="Segoe UI" panose="020B0502040204020203" pitchFamily="34" charset="0"/>
              </a:rPr>
              <a:t>分支中分离出来，用于开发者存放基本稳定代码。开发者自己的分支一般基于</a:t>
            </a:r>
            <a:r>
              <a:rPr lang="en-US" altLang="zh-CN" sz="1000" spc="-30" dirty="0">
                <a:solidFill>
                  <a:schemeClr val="bg1"/>
                </a:solidFill>
                <a:latin typeface="微软雅黑" panose="020B0503020204020204" pitchFamily="34" charset="-122"/>
                <a:cs typeface="Segoe UI" panose="020B0502040204020203" pitchFamily="34" charset="0"/>
              </a:rPr>
              <a:t>develop</a:t>
            </a:r>
            <a:r>
              <a:rPr lang="zh-CN" altLang="en-US" sz="1000" spc="-30" dirty="0">
                <a:solidFill>
                  <a:schemeClr val="bg1"/>
                </a:solidFill>
                <a:latin typeface="微软雅黑" panose="020B0503020204020204" pitchFamily="34" charset="-122"/>
                <a:cs typeface="Segoe UI" panose="020B0502040204020203" pitchFamily="34" charset="0"/>
              </a:rPr>
              <a:t>分支创建，开发的代码存放在自己的分支（</a:t>
            </a:r>
            <a:r>
              <a:rPr lang="en-US" altLang="zh-CN" sz="1000" spc="-30" dirty="0">
                <a:solidFill>
                  <a:schemeClr val="bg1"/>
                </a:solidFill>
                <a:latin typeface="微软雅黑" panose="020B0503020204020204" pitchFamily="34" charset="-122"/>
                <a:cs typeface="Segoe UI" panose="020B0502040204020203" pitchFamily="34" charset="0"/>
              </a:rPr>
              <a:t>develop-name</a:t>
            </a:r>
            <a:r>
              <a:rPr lang="zh-CN" altLang="en-US" sz="1000" spc="-30" dirty="0">
                <a:solidFill>
                  <a:schemeClr val="bg1"/>
                </a:solidFill>
                <a:latin typeface="微软雅黑" panose="020B0503020204020204" pitchFamily="34" charset="-122"/>
                <a:cs typeface="Segoe UI" panose="020B0502040204020203" pitchFamily="34" charset="0"/>
              </a:rPr>
              <a:t>）上。当开发者把功能做好以后，可以向源仓库发起一个</a:t>
            </a:r>
            <a:r>
              <a:rPr lang="en-US" altLang="zh-CN" sz="1000" spc="-30" dirty="0">
                <a:solidFill>
                  <a:schemeClr val="bg1"/>
                </a:solidFill>
                <a:latin typeface="微软雅黑" panose="020B0503020204020204" pitchFamily="34" charset="-122"/>
                <a:cs typeface="Segoe UI" panose="020B0502040204020203" pitchFamily="34" charset="0"/>
              </a:rPr>
              <a:t>pull request</a:t>
            </a:r>
            <a:r>
              <a:rPr lang="zh-CN" altLang="en-US" sz="1000" spc="-30" dirty="0">
                <a:solidFill>
                  <a:schemeClr val="bg1"/>
                </a:solidFill>
                <a:latin typeface="微软雅黑" panose="020B0503020204020204" pitchFamily="34" charset="-122"/>
                <a:cs typeface="Segoe UI" panose="020B0502040204020203" pitchFamily="34" charset="0"/>
              </a:rPr>
              <a:t>（</a:t>
            </a:r>
            <a:r>
              <a:rPr lang="en-US" altLang="zh-CN" sz="1000" spc="-30" dirty="0">
                <a:solidFill>
                  <a:schemeClr val="bg1"/>
                </a:solidFill>
                <a:latin typeface="微软雅黑" panose="020B0503020204020204" pitchFamily="34" charset="-122"/>
                <a:cs typeface="Segoe UI" panose="020B0502040204020203" pitchFamily="34" charset="0"/>
              </a:rPr>
              <a:t>PR</a:t>
            </a:r>
            <a:r>
              <a:rPr lang="zh-CN" altLang="en-US" sz="1000" spc="-30" dirty="0">
                <a:solidFill>
                  <a:schemeClr val="bg1"/>
                </a:solidFill>
                <a:latin typeface="微软雅黑" panose="020B0503020204020204" pitchFamily="34" charset="-122"/>
                <a:cs typeface="Segoe UI" panose="020B0502040204020203" pitchFamily="34" charset="0"/>
              </a:rPr>
              <a:t>），请求把自己分支合并到源仓库的</a:t>
            </a:r>
            <a:r>
              <a:rPr lang="en-US" altLang="zh-CN" sz="1000" spc="-30" dirty="0">
                <a:solidFill>
                  <a:schemeClr val="bg1"/>
                </a:solidFill>
                <a:latin typeface="微软雅黑" panose="020B0503020204020204" pitchFamily="34" charset="-122"/>
                <a:cs typeface="Segoe UI" panose="020B0502040204020203" pitchFamily="34" charset="0"/>
              </a:rPr>
              <a:t>develop</a:t>
            </a:r>
            <a:r>
              <a:rPr lang="zh-CN" altLang="en-US" sz="1000" spc="-30" dirty="0">
                <a:solidFill>
                  <a:schemeClr val="bg1"/>
                </a:solidFill>
                <a:latin typeface="微软雅黑" panose="020B0503020204020204" pitchFamily="34" charset="-122"/>
                <a:cs typeface="Segoe UI" panose="020B0502040204020203" pitchFamily="34" charset="0"/>
              </a:rPr>
              <a:t>中。</a:t>
            </a:r>
            <a:endParaRPr lang="en-US" sz="1000" spc="-30" dirty="0">
              <a:solidFill>
                <a:schemeClr val="bg1"/>
              </a:solidFill>
              <a:latin typeface="微软雅黑" panose="020B0503020204020204" pitchFamily="34" charset="-122"/>
              <a:cs typeface="Segoe UI" panose="020B0502040204020203" pitchFamily="34" charset="0"/>
            </a:endParaRPr>
          </a:p>
        </p:txBody>
      </p:sp>
      <p:pic>
        <p:nvPicPr>
          <p:cNvPr id="13" name="图片 1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11775" y="900113"/>
            <a:ext cx="2862263" cy="388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2" name="图片 1"/>
          <p:cNvPicPr>
            <a:picLocks noChangeAspect="1"/>
          </p:cNvPicPr>
          <p:nvPr/>
        </p:nvPicPr>
        <p:blipFill>
          <a:blip r:embed="rId4"/>
          <a:stretch>
            <a:fillRect/>
          </a:stretch>
        </p:blipFill>
        <p:spPr>
          <a:xfrm>
            <a:off x="1423992" y="3291036"/>
            <a:ext cx="2827995" cy="1385306"/>
          </a:xfrm>
          <a:prstGeom prst="rect">
            <a:avLst/>
          </a:prstGeom>
        </p:spPr>
      </p:pic>
      <p:pic>
        <p:nvPicPr>
          <p:cNvPr id="3" name="图片 2"/>
          <p:cNvPicPr>
            <a:picLocks noChangeAspect="1"/>
          </p:cNvPicPr>
          <p:nvPr/>
        </p:nvPicPr>
        <p:blipFill>
          <a:blip r:embed="rId5"/>
          <a:stretch>
            <a:fillRect/>
          </a:stretch>
        </p:blipFill>
        <p:spPr>
          <a:xfrm>
            <a:off x="5310189" y="900113"/>
            <a:ext cx="2863850" cy="388778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54"/>
                                        </p:tgtEl>
                                        <p:attrNameLst>
                                          <p:attrName>style.visibility</p:attrName>
                                        </p:attrNameLst>
                                      </p:cBhvr>
                                      <p:to>
                                        <p:strVal val="visible"/>
                                      </p:to>
                                    </p:set>
                                    <p:anim calcmode="lin" valueType="num">
                                      <p:cBhvr>
                                        <p:cTn id="7" dur="300" fill="hold"/>
                                        <p:tgtEl>
                                          <p:spTgt spid="54"/>
                                        </p:tgtEl>
                                        <p:attrNameLst>
                                          <p:attrName>ppt_w</p:attrName>
                                        </p:attrNameLst>
                                      </p:cBhvr>
                                      <p:tavLst>
                                        <p:tav tm="0">
                                          <p:val>
                                            <p:fltVal val="0"/>
                                          </p:val>
                                        </p:tav>
                                        <p:tav tm="100000">
                                          <p:val>
                                            <p:strVal val="#ppt_w"/>
                                          </p:val>
                                        </p:tav>
                                      </p:tavLst>
                                    </p:anim>
                                    <p:anim calcmode="lin" valueType="num">
                                      <p:cBhvr>
                                        <p:cTn id="8" dur="300" fill="hold"/>
                                        <p:tgtEl>
                                          <p:spTgt spid="54"/>
                                        </p:tgtEl>
                                        <p:attrNameLst>
                                          <p:attrName>ppt_h</p:attrName>
                                        </p:attrNameLst>
                                      </p:cBhvr>
                                      <p:tavLst>
                                        <p:tav tm="0">
                                          <p:val>
                                            <p:fltVal val="0"/>
                                          </p:val>
                                        </p:tav>
                                        <p:tav tm="100000">
                                          <p:val>
                                            <p:strVal val="#ppt_h"/>
                                          </p:val>
                                        </p:tav>
                                      </p:tavLst>
                                    </p:anim>
                                    <p:animEffect transition="in" filter="fade">
                                      <p:cBhvr>
                                        <p:cTn id="9" dur="300"/>
                                        <p:tgtEl>
                                          <p:spTgt spid="54"/>
                                        </p:tgtEl>
                                      </p:cBhvr>
                                    </p:animEffect>
                                  </p:childTnLst>
                                </p:cTn>
                              </p:par>
                              <p:par>
                                <p:cTn id="10" presetID="22" presetClass="entr" presetSubtype="8" fill="hold" grpId="0" nodeType="withEffect">
                                  <p:stCondLst>
                                    <p:cond delay="500"/>
                                  </p:stCondLst>
                                  <p:childTnLst>
                                    <p:set>
                                      <p:cBhvr>
                                        <p:cTn id="11" dur="1" fill="hold">
                                          <p:stCondLst>
                                            <p:cond delay="0"/>
                                          </p:stCondLst>
                                        </p:cTn>
                                        <p:tgtEl>
                                          <p:spTgt spid="55"/>
                                        </p:tgtEl>
                                        <p:attrNameLst>
                                          <p:attrName>style.visibility</p:attrName>
                                        </p:attrNameLst>
                                      </p:cBhvr>
                                      <p:to>
                                        <p:strVal val="visible"/>
                                      </p:to>
                                    </p:set>
                                    <p:animEffect transition="in" filter="wipe(left)">
                                      <p:cBhvr>
                                        <p:cTn id="12" dur="500"/>
                                        <p:tgtEl>
                                          <p:spTgt spid="55"/>
                                        </p:tgtEl>
                                      </p:cBhvr>
                                    </p:animEffect>
                                  </p:childTnLst>
                                </p:cTn>
                              </p:par>
                              <p:par>
                                <p:cTn id="13" presetID="6" presetClass="emph" presetSubtype="0" autoRev="1" fill="hold" grpId="1" nodeType="withEffect">
                                  <p:stCondLst>
                                    <p:cond delay="800"/>
                                  </p:stCondLst>
                                  <p:childTnLst>
                                    <p:animScale>
                                      <p:cBhvr>
                                        <p:cTn id="14" dur="150" fill="hold"/>
                                        <p:tgtEl>
                                          <p:spTgt spid="54"/>
                                        </p:tgtEl>
                                      </p:cBhvr>
                                      <p:by x="110000" y="110000"/>
                                    </p:animScale>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4" grpId="1"/>
      <p:bldP spid="55" grpId="0"/>
      <p:bldP spid="8" grpId="0" animBg="1"/>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03</a:t>
            </a: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5" name="Rectangle 39"/>
          <p:cNvSpPr>
            <a:spLocks noChangeArrowheads="1"/>
          </p:cNvSpPr>
          <p:nvPr/>
        </p:nvSpPr>
        <p:spPr bwMode="auto">
          <a:xfrm>
            <a:off x="915988" y="338497"/>
            <a:ext cx="277805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600" b="1"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Git branch-</a:t>
            </a:r>
            <a:r>
              <a:rPr lang="zh-CN" altLang="en-US" sz="1600" b="1"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暂时性分支</a:t>
            </a:r>
            <a:endParaRPr lang="en-US" altLang="zh-CN" sz="1600" b="1"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grpSp>
        <p:nvGrpSpPr>
          <p:cNvPr id="8" name="Group 12"/>
          <p:cNvGrpSpPr>
            <a:grpSpLocks noChangeAspect="1"/>
          </p:cNvGrpSpPr>
          <p:nvPr/>
        </p:nvGrpSpPr>
        <p:grpSpPr bwMode="auto">
          <a:xfrm>
            <a:off x="5347860" y="1670276"/>
            <a:ext cx="2539268" cy="1542004"/>
            <a:chOff x="538115" y="2342244"/>
            <a:chExt cx="6736746" cy="3875068"/>
          </a:xfrm>
        </p:grpSpPr>
        <p:pic>
          <p:nvPicPr>
            <p:cNvPr id="9" name="Picture 1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8115" y="2342244"/>
              <a:ext cx="6736746" cy="3875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14"/>
            <p:cNvSpPr/>
            <p:nvPr/>
          </p:nvSpPr>
          <p:spPr>
            <a:xfrm>
              <a:off x="1346069" y="2555131"/>
              <a:ext cx="5120837" cy="3225629"/>
            </a:xfrm>
            <a:prstGeom prst="rect">
              <a:avLst/>
            </a:prstGeom>
            <a:blipFill dpi="0" rotWithShape="1">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a:solidFill>
                  <a:schemeClr val="bg1"/>
                </a:solidFill>
              </a:endParaRPr>
            </a:p>
          </p:txBody>
        </p:sp>
      </p:grpSp>
      <p:grpSp>
        <p:nvGrpSpPr>
          <p:cNvPr id="11" name="Group 9"/>
          <p:cNvGrpSpPr>
            <a:grpSpLocks noChangeAspect="1"/>
          </p:cNvGrpSpPr>
          <p:nvPr/>
        </p:nvGrpSpPr>
        <p:grpSpPr bwMode="auto">
          <a:xfrm>
            <a:off x="749725" y="1665513"/>
            <a:ext cx="2540342" cy="1542004"/>
            <a:chOff x="538115" y="2342244"/>
            <a:chExt cx="6736746" cy="3875068"/>
          </a:xfrm>
        </p:grpSpPr>
        <p:pic>
          <p:nvPicPr>
            <p:cNvPr id="12" name="Picture 1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8115" y="2342244"/>
              <a:ext cx="6736746" cy="3875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1"/>
            <p:cNvSpPr/>
            <p:nvPr/>
          </p:nvSpPr>
          <p:spPr>
            <a:xfrm>
              <a:off x="1345728" y="2555131"/>
              <a:ext cx="5121520" cy="3225629"/>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a:solidFill>
                  <a:schemeClr val="bg1"/>
                </a:solidFill>
              </a:endParaRPr>
            </a:p>
          </p:txBody>
        </p:sp>
      </p:grpSp>
      <p:grpSp>
        <p:nvGrpSpPr>
          <p:cNvPr id="14" name="Group 6"/>
          <p:cNvGrpSpPr/>
          <p:nvPr/>
        </p:nvGrpSpPr>
        <p:grpSpPr bwMode="auto">
          <a:xfrm>
            <a:off x="2336602" y="1186350"/>
            <a:ext cx="3963590" cy="2406272"/>
            <a:chOff x="538115" y="2342244"/>
            <a:chExt cx="6736746" cy="3875068"/>
          </a:xfrm>
        </p:grpSpPr>
        <p:pic>
          <p:nvPicPr>
            <p:cNvPr id="15" name="Picture 7"/>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8115" y="2342244"/>
              <a:ext cx="6736746" cy="3875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8"/>
            <p:cNvSpPr/>
            <p:nvPr/>
          </p:nvSpPr>
          <p:spPr>
            <a:xfrm>
              <a:off x="1343793" y="2553572"/>
              <a:ext cx="5123113" cy="3228145"/>
            </a:xfrm>
            <a:prstGeom prst="rect">
              <a:avLst/>
            </a:prstGeom>
            <a:blipFill dpi="0" rotWithShape="1">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a:solidFill>
                  <a:schemeClr val="bg1"/>
                </a:solidFill>
              </a:endParaRPr>
            </a:p>
          </p:txBody>
        </p:sp>
      </p:grpSp>
      <p:sp>
        <p:nvSpPr>
          <p:cNvPr id="17" name="Freeform 28"/>
          <p:cNvSpPr>
            <a:spLocks noEditPoints="1"/>
          </p:cNvSpPr>
          <p:nvPr/>
        </p:nvSpPr>
        <p:spPr bwMode="auto">
          <a:xfrm>
            <a:off x="331148" y="3933210"/>
            <a:ext cx="419100" cy="401240"/>
          </a:xfrm>
          <a:custGeom>
            <a:avLst/>
            <a:gdLst>
              <a:gd name="T0" fmla="*/ 175 w 296"/>
              <a:gd name="T1" fmla="*/ 126 h 284"/>
              <a:gd name="T2" fmla="*/ 263 w 296"/>
              <a:gd name="T3" fmla="*/ 42 h 284"/>
              <a:gd name="T4" fmla="*/ 268 w 296"/>
              <a:gd name="T5" fmla="*/ 15 h 284"/>
              <a:gd name="T6" fmla="*/ 241 w 296"/>
              <a:gd name="T7" fmla="*/ 22 h 284"/>
              <a:gd name="T8" fmla="*/ 164 w 296"/>
              <a:gd name="T9" fmla="*/ 116 h 284"/>
              <a:gd name="T10" fmla="*/ 141 w 296"/>
              <a:gd name="T11" fmla="*/ 95 h 284"/>
              <a:gd name="T12" fmla="*/ 91 w 296"/>
              <a:gd name="T13" fmla="*/ 12 h 284"/>
              <a:gd name="T14" fmla="*/ 42 w 296"/>
              <a:gd name="T15" fmla="*/ 4 h 284"/>
              <a:gd name="T16" fmla="*/ 42 w 296"/>
              <a:gd name="T17" fmla="*/ 14 h 284"/>
              <a:gd name="T18" fmla="*/ 76 w 296"/>
              <a:gd name="T19" fmla="*/ 45 h 284"/>
              <a:gd name="T20" fmla="*/ 62 w 296"/>
              <a:gd name="T21" fmla="*/ 78 h 284"/>
              <a:gd name="T22" fmla="*/ 22 w 296"/>
              <a:gd name="T23" fmla="*/ 46 h 284"/>
              <a:gd name="T24" fmla="*/ 12 w 296"/>
              <a:gd name="T25" fmla="*/ 36 h 284"/>
              <a:gd name="T26" fmla="*/ 7 w 296"/>
              <a:gd name="T27" fmla="*/ 39 h 284"/>
              <a:gd name="T28" fmla="*/ 56 w 296"/>
              <a:gd name="T29" fmla="*/ 126 h 284"/>
              <a:gd name="T30" fmla="*/ 100 w 296"/>
              <a:gd name="T31" fmla="*/ 136 h 284"/>
              <a:gd name="T32" fmla="*/ 33 w 296"/>
              <a:gd name="T33" fmla="*/ 224 h 284"/>
              <a:gd name="T34" fmla="*/ 29 w 296"/>
              <a:gd name="T35" fmla="*/ 272 h 284"/>
              <a:gd name="T36" fmla="*/ 149 w 296"/>
              <a:gd name="T37" fmla="*/ 186 h 284"/>
              <a:gd name="T38" fmla="*/ 266 w 296"/>
              <a:gd name="T39" fmla="*/ 284 h 284"/>
              <a:gd name="T40" fmla="*/ 284 w 296"/>
              <a:gd name="T41" fmla="*/ 277 h 284"/>
              <a:gd name="T42" fmla="*/ 103 w 296"/>
              <a:gd name="T43" fmla="*/ 123 h 284"/>
              <a:gd name="T44" fmla="*/ 86 w 296"/>
              <a:gd name="T45" fmla="*/ 127 h 284"/>
              <a:gd name="T46" fmla="*/ 25 w 296"/>
              <a:gd name="T47" fmla="*/ 80 h 284"/>
              <a:gd name="T48" fmla="*/ 41 w 296"/>
              <a:gd name="T49" fmla="*/ 80 h 284"/>
              <a:gd name="T50" fmla="*/ 84 w 296"/>
              <a:gd name="T51" fmla="*/ 80 h 284"/>
              <a:gd name="T52" fmla="*/ 58 w 296"/>
              <a:gd name="T53" fmla="*/ 11 h 284"/>
              <a:gd name="T54" fmla="*/ 122 w 296"/>
              <a:gd name="T55" fmla="*/ 59 h 284"/>
              <a:gd name="T56" fmla="*/ 128 w 296"/>
              <a:gd name="T57" fmla="*/ 100 h 284"/>
              <a:gd name="T58" fmla="*/ 144 w 296"/>
              <a:gd name="T59" fmla="*/ 112 h 284"/>
              <a:gd name="T60" fmla="*/ 152 w 296"/>
              <a:gd name="T61" fmla="*/ 129 h 284"/>
              <a:gd name="T62" fmla="*/ 108 w 296"/>
              <a:gd name="T63" fmla="*/ 127 h 284"/>
              <a:gd name="T64" fmla="*/ 103 w 296"/>
              <a:gd name="T65" fmla="*/ 123 h 284"/>
              <a:gd name="T66" fmla="*/ 36 w 296"/>
              <a:gd name="T67" fmla="*/ 264 h 284"/>
              <a:gd name="T68" fmla="*/ 42 w 296"/>
              <a:gd name="T69" fmla="*/ 232 h 284"/>
              <a:gd name="T70" fmla="*/ 150 w 296"/>
              <a:gd name="T71" fmla="*/ 141 h 284"/>
              <a:gd name="T72" fmla="*/ 145 w 296"/>
              <a:gd name="T73" fmla="*/ 173 h 284"/>
              <a:gd name="T74" fmla="*/ 276 w 296"/>
              <a:gd name="T75" fmla="*/ 269 h 284"/>
              <a:gd name="T76" fmla="*/ 241 w 296"/>
              <a:gd name="T77" fmla="*/ 261 h 284"/>
              <a:gd name="T78" fmla="*/ 162 w 296"/>
              <a:gd name="T79" fmla="*/ 139 h 284"/>
              <a:gd name="T80" fmla="*/ 268 w 296"/>
              <a:gd name="T81" fmla="*/ 23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6" h="284">
                <a:moveTo>
                  <a:pt x="276" y="226"/>
                </a:moveTo>
                <a:cubicBezTo>
                  <a:pt x="175" y="126"/>
                  <a:pt x="175" y="126"/>
                  <a:pt x="175" y="126"/>
                </a:cubicBezTo>
                <a:cubicBezTo>
                  <a:pt x="246" y="49"/>
                  <a:pt x="246" y="49"/>
                  <a:pt x="246" y="49"/>
                </a:cubicBezTo>
                <a:cubicBezTo>
                  <a:pt x="252" y="49"/>
                  <a:pt x="258" y="47"/>
                  <a:pt x="263" y="42"/>
                </a:cubicBezTo>
                <a:cubicBezTo>
                  <a:pt x="271" y="34"/>
                  <a:pt x="271" y="34"/>
                  <a:pt x="271" y="34"/>
                </a:cubicBezTo>
                <a:cubicBezTo>
                  <a:pt x="278" y="26"/>
                  <a:pt x="274" y="20"/>
                  <a:pt x="268" y="15"/>
                </a:cubicBezTo>
                <a:cubicBezTo>
                  <a:pt x="262" y="9"/>
                  <a:pt x="256" y="6"/>
                  <a:pt x="249" y="13"/>
                </a:cubicBezTo>
                <a:cubicBezTo>
                  <a:pt x="241" y="22"/>
                  <a:pt x="241" y="22"/>
                  <a:pt x="241" y="22"/>
                </a:cubicBezTo>
                <a:cubicBezTo>
                  <a:pt x="237" y="27"/>
                  <a:pt x="235" y="33"/>
                  <a:pt x="236" y="39"/>
                </a:cubicBezTo>
                <a:cubicBezTo>
                  <a:pt x="164" y="116"/>
                  <a:pt x="164" y="116"/>
                  <a:pt x="164" y="116"/>
                </a:cubicBezTo>
                <a:cubicBezTo>
                  <a:pt x="152" y="104"/>
                  <a:pt x="152" y="104"/>
                  <a:pt x="152" y="104"/>
                </a:cubicBezTo>
                <a:cubicBezTo>
                  <a:pt x="149" y="100"/>
                  <a:pt x="145" y="97"/>
                  <a:pt x="141" y="95"/>
                </a:cubicBezTo>
                <a:cubicBezTo>
                  <a:pt x="146" y="80"/>
                  <a:pt x="142" y="62"/>
                  <a:pt x="130" y="51"/>
                </a:cubicBezTo>
                <a:cubicBezTo>
                  <a:pt x="91" y="12"/>
                  <a:pt x="91" y="12"/>
                  <a:pt x="91" y="12"/>
                </a:cubicBezTo>
                <a:cubicBezTo>
                  <a:pt x="83" y="4"/>
                  <a:pt x="72" y="0"/>
                  <a:pt x="60" y="0"/>
                </a:cubicBezTo>
                <a:cubicBezTo>
                  <a:pt x="54" y="0"/>
                  <a:pt x="48" y="1"/>
                  <a:pt x="42" y="4"/>
                </a:cubicBezTo>
                <a:cubicBezTo>
                  <a:pt x="40" y="4"/>
                  <a:pt x="39" y="7"/>
                  <a:pt x="39" y="9"/>
                </a:cubicBezTo>
                <a:cubicBezTo>
                  <a:pt x="39" y="11"/>
                  <a:pt x="40" y="13"/>
                  <a:pt x="42" y="14"/>
                </a:cubicBezTo>
                <a:cubicBezTo>
                  <a:pt x="45" y="15"/>
                  <a:pt x="47" y="16"/>
                  <a:pt x="49" y="18"/>
                </a:cubicBezTo>
                <a:cubicBezTo>
                  <a:pt x="76" y="45"/>
                  <a:pt x="76" y="45"/>
                  <a:pt x="76" y="45"/>
                </a:cubicBezTo>
                <a:cubicBezTo>
                  <a:pt x="83" y="52"/>
                  <a:pt x="84" y="64"/>
                  <a:pt x="76" y="72"/>
                </a:cubicBezTo>
                <a:cubicBezTo>
                  <a:pt x="72" y="76"/>
                  <a:pt x="68" y="78"/>
                  <a:pt x="62" y="78"/>
                </a:cubicBezTo>
                <a:cubicBezTo>
                  <a:pt x="57" y="78"/>
                  <a:pt x="53" y="76"/>
                  <a:pt x="49" y="72"/>
                </a:cubicBezTo>
                <a:cubicBezTo>
                  <a:pt x="22" y="46"/>
                  <a:pt x="22" y="46"/>
                  <a:pt x="22" y="46"/>
                </a:cubicBezTo>
                <a:cubicBezTo>
                  <a:pt x="20" y="44"/>
                  <a:pt x="19" y="42"/>
                  <a:pt x="18" y="39"/>
                </a:cubicBezTo>
                <a:cubicBezTo>
                  <a:pt x="17" y="37"/>
                  <a:pt x="15" y="36"/>
                  <a:pt x="12" y="36"/>
                </a:cubicBezTo>
                <a:cubicBezTo>
                  <a:pt x="12" y="36"/>
                  <a:pt x="12" y="36"/>
                  <a:pt x="12" y="36"/>
                </a:cubicBezTo>
                <a:cubicBezTo>
                  <a:pt x="10" y="36"/>
                  <a:pt x="8" y="37"/>
                  <a:pt x="7" y="39"/>
                </a:cubicBezTo>
                <a:cubicBezTo>
                  <a:pt x="0" y="56"/>
                  <a:pt x="4" y="75"/>
                  <a:pt x="17" y="88"/>
                </a:cubicBezTo>
                <a:cubicBezTo>
                  <a:pt x="56" y="126"/>
                  <a:pt x="56" y="126"/>
                  <a:pt x="56" y="126"/>
                </a:cubicBezTo>
                <a:cubicBezTo>
                  <a:pt x="64" y="134"/>
                  <a:pt x="75" y="139"/>
                  <a:pt x="86" y="139"/>
                </a:cubicBezTo>
                <a:cubicBezTo>
                  <a:pt x="91" y="139"/>
                  <a:pt x="96" y="138"/>
                  <a:pt x="100" y="136"/>
                </a:cubicBezTo>
                <a:cubicBezTo>
                  <a:pt x="102" y="139"/>
                  <a:pt x="104" y="142"/>
                  <a:pt x="107" y="145"/>
                </a:cubicBezTo>
                <a:cubicBezTo>
                  <a:pt x="33" y="224"/>
                  <a:pt x="33" y="224"/>
                  <a:pt x="33" y="224"/>
                </a:cubicBezTo>
                <a:cubicBezTo>
                  <a:pt x="19" y="239"/>
                  <a:pt x="17" y="261"/>
                  <a:pt x="28" y="272"/>
                </a:cubicBezTo>
                <a:cubicBezTo>
                  <a:pt x="29" y="272"/>
                  <a:pt x="29" y="272"/>
                  <a:pt x="29" y="272"/>
                </a:cubicBezTo>
                <a:cubicBezTo>
                  <a:pt x="40" y="283"/>
                  <a:pt x="62" y="279"/>
                  <a:pt x="76" y="264"/>
                </a:cubicBezTo>
                <a:cubicBezTo>
                  <a:pt x="149" y="186"/>
                  <a:pt x="149" y="186"/>
                  <a:pt x="149" y="186"/>
                </a:cubicBezTo>
                <a:cubicBezTo>
                  <a:pt x="233" y="269"/>
                  <a:pt x="233" y="269"/>
                  <a:pt x="233" y="269"/>
                </a:cubicBezTo>
                <a:cubicBezTo>
                  <a:pt x="243" y="279"/>
                  <a:pt x="255" y="284"/>
                  <a:pt x="266" y="284"/>
                </a:cubicBezTo>
                <a:cubicBezTo>
                  <a:pt x="266" y="284"/>
                  <a:pt x="266" y="284"/>
                  <a:pt x="266" y="284"/>
                </a:cubicBezTo>
                <a:cubicBezTo>
                  <a:pt x="273" y="284"/>
                  <a:pt x="280" y="281"/>
                  <a:pt x="284" y="277"/>
                </a:cubicBezTo>
                <a:cubicBezTo>
                  <a:pt x="296" y="264"/>
                  <a:pt x="293" y="242"/>
                  <a:pt x="276" y="226"/>
                </a:cubicBezTo>
                <a:close/>
                <a:moveTo>
                  <a:pt x="103" y="123"/>
                </a:moveTo>
                <a:cubicBezTo>
                  <a:pt x="102" y="123"/>
                  <a:pt x="101" y="123"/>
                  <a:pt x="101" y="124"/>
                </a:cubicBezTo>
                <a:cubicBezTo>
                  <a:pt x="96" y="126"/>
                  <a:pt x="91" y="127"/>
                  <a:pt x="86" y="127"/>
                </a:cubicBezTo>
                <a:cubicBezTo>
                  <a:pt x="78" y="127"/>
                  <a:pt x="70" y="124"/>
                  <a:pt x="64" y="118"/>
                </a:cubicBezTo>
                <a:cubicBezTo>
                  <a:pt x="25" y="80"/>
                  <a:pt x="25" y="80"/>
                  <a:pt x="25" y="80"/>
                </a:cubicBezTo>
                <a:cubicBezTo>
                  <a:pt x="18" y="73"/>
                  <a:pt x="15" y="64"/>
                  <a:pt x="15" y="55"/>
                </a:cubicBezTo>
                <a:cubicBezTo>
                  <a:pt x="41" y="80"/>
                  <a:pt x="41" y="80"/>
                  <a:pt x="41" y="80"/>
                </a:cubicBezTo>
                <a:cubicBezTo>
                  <a:pt x="47" y="86"/>
                  <a:pt x="54" y="89"/>
                  <a:pt x="62" y="89"/>
                </a:cubicBezTo>
                <a:cubicBezTo>
                  <a:pt x="71" y="89"/>
                  <a:pt x="78" y="86"/>
                  <a:pt x="84" y="80"/>
                </a:cubicBezTo>
                <a:cubicBezTo>
                  <a:pt x="96" y="68"/>
                  <a:pt x="96" y="49"/>
                  <a:pt x="84" y="37"/>
                </a:cubicBezTo>
                <a:cubicBezTo>
                  <a:pt x="58" y="11"/>
                  <a:pt x="58" y="11"/>
                  <a:pt x="58" y="11"/>
                </a:cubicBezTo>
                <a:cubicBezTo>
                  <a:pt x="67" y="11"/>
                  <a:pt x="76" y="14"/>
                  <a:pt x="83" y="21"/>
                </a:cubicBezTo>
                <a:cubicBezTo>
                  <a:pt x="122" y="59"/>
                  <a:pt x="122" y="59"/>
                  <a:pt x="122" y="59"/>
                </a:cubicBezTo>
                <a:cubicBezTo>
                  <a:pt x="131" y="68"/>
                  <a:pt x="134" y="83"/>
                  <a:pt x="128" y="96"/>
                </a:cubicBezTo>
                <a:cubicBezTo>
                  <a:pt x="128" y="97"/>
                  <a:pt x="128" y="99"/>
                  <a:pt x="128" y="100"/>
                </a:cubicBezTo>
                <a:cubicBezTo>
                  <a:pt x="129" y="101"/>
                  <a:pt x="130" y="103"/>
                  <a:pt x="131" y="103"/>
                </a:cubicBezTo>
                <a:cubicBezTo>
                  <a:pt x="136" y="105"/>
                  <a:pt x="140" y="108"/>
                  <a:pt x="144" y="112"/>
                </a:cubicBezTo>
                <a:cubicBezTo>
                  <a:pt x="156" y="124"/>
                  <a:pt x="156" y="124"/>
                  <a:pt x="156" y="124"/>
                </a:cubicBezTo>
                <a:cubicBezTo>
                  <a:pt x="152" y="129"/>
                  <a:pt x="152" y="129"/>
                  <a:pt x="152" y="129"/>
                </a:cubicBezTo>
                <a:cubicBezTo>
                  <a:pt x="141" y="124"/>
                  <a:pt x="127" y="127"/>
                  <a:pt x="115" y="137"/>
                </a:cubicBezTo>
                <a:cubicBezTo>
                  <a:pt x="112" y="134"/>
                  <a:pt x="110" y="130"/>
                  <a:pt x="108" y="127"/>
                </a:cubicBezTo>
                <a:cubicBezTo>
                  <a:pt x="108" y="125"/>
                  <a:pt x="107" y="124"/>
                  <a:pt x="105" y="124"/>
                </a:cubicBezTo>
                <a:cubicBezTo>
                  <a:pt x="104" y="123"/>
                  <a:pt x="104" y="123"/>
                  <a:pt x="103" y="123"/>
                </a:cubicBezTo>
                <a:close/>
                <a:moveTo>
                  <a:pt x="68" y="256"/>
                </a:moveTo>
                <a:cubicBezTo>
                  <a:pt x="58" y="267"/>
                  <a:pt x="43" y="270"/>
                  <a:pt x="36" y="264"/>
                </a:cubicBezTo>
                <a:cubicBezTo>
                  <a:pt x="36" y="263"/>
                  <a:pt x="36" y="263"/>
                  <a:pt x="36" y="263"/>
                </a:cubicBezTo>
                <a:cubicBezTo>
                  <a:pt x="29" y="257"/>
                  <a:pt x="32" y="242"/>
                  <a:pt x="42" y="232"/>
                </a:cubicBezTo>
                <a:cubicBezTo>
                  <a:pt x="119" y="149"/>
                  <a:pt x="119" y="149"/>
                  <a:pt x="119" y="149"/>
                </a:cubicBezTo>
                <a:cubicBezTo>
                  <a:pt x="128" y="138"/>
                  <a:pt x="143" y="135"/>
                  <a:pt x="150" y="141"/>
                </a:cubicBezTo>
                <a:cubicBezTo>
                  <a:pt x="150" y="142"/>
                  <a:pt x="150" y="142"/>
                  <a:pt x="150" y="142"/>
                </a:cubicBezTo>
                <a:cubicBezTo>
                  <a:pt x="157" y="148"/>
                  <a:pt x="155" y="163"/>
                  <a:pt x="145" y="173"/>
                </a:cubicBezTo>
                <a:lnTo>
                  <a:pt x="68" y="256"/>
                </a:lnTo>
                <a:close/>
                <a:moveTo>
                  <a:pt x="276" y="269"/>
                </a:moveTo>
                <a:cubicBezTo>
                  <a:pt x="273" y="272"/>
                  <a:pt x="269" y="273"/>
                  <a:pt x="266" y="273"/>
                </a:cubicBezTo>
                <a:cubicBezTo>
                  <a:pt x="258" y="273"/>
                  <a:pt x="249" y="268"/>
                  <a:pt x="241" y="261"/>
                </a:cubicBezTo>
                <a:cubicBezTo>
                  <a:pt x="156" y="178"/>
                  <a:pt x="156" y="178"/>
                  <a:pt x="156" y="178"/>
                </a:cubicBezTo>
                <a:cubicBezTo>
                  <a:pt x="166" y="165"/>
                  <a:pt x="168" y="150"/>
                  <a:pt x="162" y="139"/>
                </a:cubicBezTo>
                <a:cubicBezTo>
                  <a:pt x="167" y="134"/>
                  <a:pt x="167" y="134"/>
                  <a:pt x="167" y="134"/>
                </a:cubicBezTo>
                <a:cubicBezTo>
                  <a:pt x="268" y="234"/>
                  <a:pt x="268" y="234"/>
                  <a:pt x="268" y="234"/>
                </a:cubicBezTo>
                <a:cubicBezTo>
                  <a:pt x="280" y="245"/>
                  <a:pt x="284" y="261"/>
                  <a:pt x="276" y="269"/>
                </a:cubicBezTo>
                <a:close/>
              </a:path>
            </a:pathLst>
          </a:custGeom>
          <a:solidFill>
            <a:schemeClr val="accent3"/>
          </a:solidFill>
          <a:ln>
            <a:noFill/>
          </a:ln>
        </p:spPr>
        <p:txBody>
          <a:bodyPr/>
          <a:lstStyle/>
          <a:p>
            <a:pPr eaLnBrk="1" fontAlgn="auto" hangingPunct="1">
              <a:spcBef>
                <a:spcPts val="0"/>
              </a:spcBef>
              <a:spcAft>
                <a:spcPts val="0"/>
              </a:spcAft>
              <a:defRPr/>
            </a:pPr>
            <a:endParaRPr lang="en-US">
              <a:solidFill>
                <a:schemeClr val="bg1"/>
              </a:solidFill>
              <a:latin typeface="+mn-lt"/>
            </a:endParaRPr>
          </a:p>
        </p:txBody>
      </p:sp>
      <p:grpSp>
        <p:nvGrpSpPr>
          <p:cNvPr id="18" name="组合 17"/>
          <p:cNvGrpSpPr/>
          <p:nvPr/>
        </p:nvGrpSpPr>
        <p:grpSpPr>
          <a:xfrm>
            <a:off x="3221808" y="3659046"/>
            <a:ext cx="426225" cy="397660"/>
            <a:chOff x="3155900" y="3968921"/>
            <a:chExt cx="426225" cy="397660"/>
          </a:xfrm>
        </p:grpSpPr>
        <p:sp>
          <p:nvSpPr>
            <p:cNvPr id="19" name="Freeform 61"/>
            <p:cNvSpPr>
              <a:spLocks noEditPoints="1"/>
            </p:cNvSpPr>
            <p:nvPr/>
          </p:nvSpPr>
          <p:spPr bwMode="auto">
            <a:xfrm>
              <a:off x="3155900" y="3968921"/>
              <a:ext cx="426225" cy="397660"/>
            </a:xfrm>
            <a:custGeom>
              <a:avLst/>
              <a:gdLst>
                <a:gd name="T0" fmla="*/ 405946 w 301"/>
                <a:gd name="T1" fmla="*/ 0 h 281"/>
                <a:gd name="T2" fmla="*/ 243568 w 301"/>
                <a:gd name="T3" fmla="*/ 162275 h 281"/>
                <a:gd name="T4" fmla="*/ 253008 w 301"/>
                <a:gd name="T5" fmla="*/ 216996 h 281"/>
                <a:gd name="T6" fmla="*/ 1888 w 301"/>
                <a:gd name="T7" fmla="*/ 467957 h 281"/>
                <a:gd name="T8" fmla="*/ 0 w 301"/>
                <a:gd name="T9" fmla="*/ 475504 h 281"/>
                <a:gd name="T10" fmla="*/ 1888 w 301"/>
                <a:gd name="T11" fmla="*/ 518903 h 281"/>
                <a:gd name="T12" fmla="*/ 13217 w 301"/>
                <a:gd name="T13" fmla="*/ 530225 h 281"/>
                <a:gd name="T14" fmla="*/ 13217 w 301"/>
                <a:gd name="T15" fmla="*/ 530225 h 281"/>
                <a:gd name="T16" fmla="*/ 103847 w 301"/>
                <a:gd name="T17" fmla="*/ 526451 h 281"/>
                <a:gd name="T18" fmla="*/ 113287 w 301"/>
                <a:gd name="T19" fmla="*/ 518903 h 281"/>
                <a:gd name="T20" fmla="*/ 124616 w 301"/>
                <a:gd name="T21" fmla="*/ 481165 h 281"/>
                <a:gd name="T22" fmla="*/ 164267 w 301"/>
                <a:gd name="T23" fmla="*/ 471730 h 281"/>
                <a:gd name="T24" fmla="*/ 173707 w 301"/>
                <a:gd name="T25" fmla="*/ 464183 h 281"/>
                <a:gd name="T26" fmla="*/ 179372 w 301"/>
                <a:gd name="T27" fmla="*/ 428331 h 281"/>
                <a:gd name="T28" fmla="*/ 217134 w 301"/>
                <a:gd name="T29" fmla="*/ 418897 h 281"/>
                <a:gd name="T30" fmla="*/ 226575 w 301"/>
                <a:gd name="T31" fmla="*/ 409462 h 281"/>
                <a:gd name="T32" fmla="*/ 228463 w 301"/>
                <a:gd name="T33" fmla="*/ 369837 h 281"/>
                <a:gd name="T34" fmla="*/ 258673 w 301"/>
                <a:gd name="T35" fmla="*/ 367950 h 281"/>
                <a:gd name="T36" fmla="*/ 268113 w 301"/>
                <a:gd name="T37" fmla="*/ 358515 h 281"/>
                <a:gd name="T38" fmla="*/ 277554 w 301"/>
                <a:gd name="T39" fmla="*/ 320777 h 281"/>
                <a:gd name="T40" fmla="*/ 281330 w 301"/>
                <a:gd name="T41" fmla="*/ 320777 h 281"/>
                <a:gd name="T42" fmla="*/ 328533 w 301"/>
                <a:gd name="T43" fmla="*/ 305681 h 281"/>
                <a:gd name="T44" fmla="*/ 405946 w 301"/>
                <a:gd name="T45" fmla="*/ 324551 h 281"/>
                <a:gd name="T46" fmla="*/ 568325 w 301"/>
                <a:gd name="T47" fmla="*/ 162275 h 281"/>
                <a:gd name="T48" fmla="*/ 405946 w 301"/>
                <a:gd name="T49" fmla="*/ 0 h 281"/>
                <a:gd name="T50" fmla="*/ 405946 w 301"/>
                <a:gd name="T51" fmla="*/ 301907 h 281"/>
                <a:gd name="T52" fmla="*/ 334198 w 301"/>
                <a:gd name="T53" fmla="*/ 283038 h 281"/>
                <a:gd name="T54" fmla="*/ 322869 w 301"/>
                <a:gd name="T55" fmla="*/ 283038 h 281"/>
                <a:gd name="T56" fmla="*/ 281330 w 301"/>
                <a:gd name="T57" fmla="*/ 298134 h 281"/>
                <a:gd name="T58" fmla="*/ 271890 w 301"/>
                <a:gd name="T59" fmla="*/ 298134 h 281"/>
                <a:gd name="T60" fmla="*/ 271890 w 301"/>
                <a:gd name="T61" fmla="*/ 298134 h 281"/>
                <a:gd name="T62" fmla="*/ 264337 w 301"/>
                <a:gd name="T63" fmla="*/ 298134 h 281"/>
                <a:gd name="T64" fmla="*/ 258673 w 301"/>
                <a:gd name="T65" fmla="*/ 305681 h 281"/>
                <a:gd name="T66" fmla="*/ 249232 w 301"/>
                <a:gd name="T67" fmla="*/ 347194 h 281"/>
                <a:gd name="T68" fmla="*/ 217134 w 301"/>
                <a:gd name="T69" fmla="*/ 350967 h 281"/>
                <a:gd name="T70" fmla="*/ 207694 w 301"/>
                <a:gd name="T71" fmla="*/ 360402 h 281"/>
                <a:gd name="T72" fmla="*/ 203917 w 301"/>
                <a:gd name="T73" fmla="*/ 400027 h 281"/>
                <a:gd name="T74" fmla="*/ 168043 w 301"/>
                <a:gd name="T75" fmla="*/ 409462 h 281"/>
                <a:gd name="T76" fmla="*/ 160490 w 301"/>
                <a:gd name="T77" fmla="*/ 417010 h 281"/>
                <a:gd name="T78" fmla="*/ 152938 w 301"/>
                <a:gd name="T79" fmla="*/ 452861 h 281"/>
                <a:gd name="T80" fmla="*/ 113287 w 301"/>
                <a:gd name="T81" fmla="*/ 460409 h 281"/>
                <a:gd name="T82" fmla="*/ 103847 w 301"/>
                <a:gd name="T83" fmla="*/ 467957 h 281"/>
                <a:gd name="T84" fmla="*/ 94406 w 301"/>
                <a:gd name="T85" fmla="*/ 505695 h 281"/>
                <a:gd name="T86" fmla="*/ 22657 w 301"/>
                <a:gd name="T87" fmla="*/ 507582 h 281"/>
                <a:gd name="T88" fmla="*/ 20769 w 301"/>
                <a:gd name="T89" fmla="*/ 479278 h 281"/>
                <a:gd name="T90" fmla="*/ 273778 w 301"/>
                <a:gd name="T91" fmla="*/ 226431 h 281"/>
                <a:gd name="T92" fmla="*/ 275666 w 301"/>
                <a:gd name="T93" fmla="*/ 215109 h 281"/>
                <a:gd name="T94" fmla="*/ 266225 w 301"/>
                <a:gd name="T95" fmla="*/ 162275 h 281"/>
                <a:gd name="T96" fmla="*/ 405946 w 301"/>
                <a:gd name="T97" fmla="*/ 22643 h 281"/>
                <a:gd name="T98" fmla="*/ 545668 w 301"/>
                <a:gd name="T99" fmla="*/ 162275 h 281"/>
                <a:gd name="T100" fmla="*/ 405946 w 301"/>
                <a:gd name="T101" fmla="*/ 301907 h 28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01" h="281">
                  <a:moveTo>
                    <a:pt x="215" y="0"/>
                  </a:moveTo>
                  <a:cubicBezTo>
                    <a:pt x="168" y="0"/>
                    <a:pt x="129" y="39"/>
                    <a:pt x="129" y="86"/>
                  </a:cubicBezTo>
                  <a:cubicBezTo>
                    <a:pt x="129" y="96"/>
                    <a:pt x="131" y="106"/>
                    <a:pt x="134" y="115"/>
                  </a:cubicBezTo>
                  <a:cubicBezTo>
                    <a:pt x="1" y="248"/>
                    <a:pt x="1" y="248"/>
                    <a:pt x="1" y="248"/>
                  </a:cubicBezTo>
                  <a:cubicBezTo>
                    <a:pt x="0" y="249"/>
                    <a:pt x="0" y="250"/>
                    <a:pt x="0" y="252"/>
                  </a:cubicBezTo>
                  <a:cubicBezTo>
                    <a:pt x="1" y="275"/>
                    <a:pt x="1" y="275"/>
                    <a:pt x="1" y="275"/>
                  </a:cubicBezTo>
                  <a:cubicBezTo>
                    <a:pt x="1" y="278"/>
                    <a:pt x="4" y="281"/>
                    <a:pt x="7" y="281"/>
                  </a:cubicBezTo>
                  <a:cubicBezTo>
                    <a:pt x="7" y="281"/>
                    <a:pt x="7" y="281"/>
                    <a:pt x="7" y="281"/>
                  </a:cubicBezTo>
                  <a:cubicBezTo>
                    <a:pt x="55" y="279"/>
                    <a:pt x="55" y="279"/>
                    <a:pt x="55" y="279"/>
                  </a:cubicBezTo>
                  <a:cubicBezTo>
                    <a:pt x="57" y="279"/>
                    <a:pt x="59" y="277"/>
                    <a:pt x="60" y="275"/>
                  </a:cubicBezTo>
                  <a:cubicBezTo>
                    <a:pt x="66" y="255"/>
                    <a:pt x="66" y="255"/>
                    <a:pt x="66" y="255"/>
                  </a:cubicBezTo>
                  <a:cubicBezTo>
                    <a:pt x="87" y="250"/>
                    <a:pt x="87" y="250"/>
                    <a:pt x="87" y="250"/>
                  </a:cubicBezTo>
                  <a:cubicBezTo>
                    <a:pt x="90" y="250"/>
                    <a:pt x="91" y="248"/>
                    <a:pt x="92" y="246"/>
                  </a:cubicBezTo>
                  <a:cubicBezTo>
                    <a:pt x="95" y="227"/>
                    <a:pt x="95" y="227"/>
                    <a:pt x="95" y="227"/>
                  </a:cubicBezTo>
                  <a:cubicBezTo>
                    <a:pt x="115" y="222"/>
                    <a:pt x="115" y="222"/>
                    <a:pt x="115" y="222"/>
                  </a:cubicBezTo>
                  <a:cubicBezTo>
                    <a:pt x="118" y="221"/>
                    <a:pt x="119" y="219"/>
                    <a:pt x="120" y="217"/>
                  </a:cubicBezTo>
                  <a:cubicBezTo>
                    <a:pt x="121" y="196"/>
                    <a:pt x="121" y="196"/>
                    <a:pt x="121" y="196"/>
                  </a:cubicBezTo>
                  <a:cubicBezTo>
                    <a:pt x="137" y="195"/>
                    <a:pt x="137" y="195"/>
                    <a:pt x="137" y="195"/>
                  </a:cubicBezTo>
                  <a:cubicBezTo>
                    <a:pt x="140" y="194"/>
                    <a:pt x="142" y="192"/>
                    <a:pt x="142" y="190"/>
                  </a:cubicBezTo>
                  <a:cubicBezTo>
                    <a:pt x="147" y="170"/>
                    <a:pt x="147" y="170"/>
                    <a:pt x="147" y="170"/>
                  </a:cubicBezTo>
                  <a:cubicBezTo>
                    <a:pt x="147" y="170"/>
                    <a:pt x="148" y="170"/>
                    <a:pt x="149" y="170"/>
                  </a:cubicBezTo>
                  <a:cubicBezTo>
                    <a:pt x="155" y="170"/>
                    <a:pt x="164" y="168"/>
                    <a:pt x="174" y="162"/>
                  </a:cubicBezTo>
                  <a:cubicBezTo>
                    <a:pt x="187" y="168"/>
                    <a:pt x="201" y="172"/>
                    <a:pt x="215" y="172"/>
                  </a:cubicBezTo>
                  <a:cubicBezTo>
                    <a:pt x="262" y="172"/>
                    <a:pt x="301" y="133"/>
                    <a:pt x="301" y="86"/>
                  </a:cubicBezTo>
                  <a:cubicBezTo>
                    <a:pt x="301" y="39"/>
                    <a:pt x="262" y="0"/>
                    <a:pt x="215" y="0"/>
                  </a:cubicBezTo>
                  <a:close/>
                  <a:moveTo>
                    <a:pt x="215" y="160"/>
                  </a:moveTo>
                  <a:cubicBezTo>
                    <a:pt x="202" y="160"/>
                    <a:pt x="188" y="157"/>
                    <a:pt x="177" y="150"/>
                  </a:cubicBezTo>
                  <a:cubicBezTo>
                    <a:pt x="175" y="149"/>
                    <a:pt x="173" y="149"/>
                    <a:pt x="171" y="150"/>
                  </a:cubicBezTo>
                  <a:cubicBezTo>
                    <a:pt x="161" y="157"/>
                    <a:pt x="154" y="158"/>
                    <a:pt x="149" y="158"/>
                  </a:cubicBezTo>
                  <a:cubicBezTo>
                    <a:pt x="146" y="158"/>
                    <a:pt x="144" y="158"/>
                    <a:pt x="144" y="158"/>
                  </a:cubicBezTo>
                  <a:cubicBezTo>
                    <a:pt x="144" y="158"/>
                    <a:pt x="144" y="158"/>
                    <a:pt x="144" y="158"/>
                  </a:cubicBezTo>
                  <a:cubicBezTo>
                    <a:pt x="143" y="157"/>
                    <a:pt x="141" y="157"/>
                    <a:pt x="140" y="158"/>
                  </a:cubicBezTo>
                  <a:cubicBezTo>
                    <a:pt x="138" y="158"/>
                    <a:pt x="137" y="160"/>
                    <a:pt x="137" y="162"/>
                  </a:cubicBezTo>
                  <a:cubicBezTo>
                    <a:pt x="132" y="184"/>
                    <a:pt x="132" y="184"/>
                    <a:pt x="132" y="184"/>
                  </a:cubicBezTo>
                  <a:cubicBezTo>
                    <a:pt x="115" y="186"/>
                    <a:pt x="115" y="186"/>
                    <a:pt x="115" y="186"/>
                  </a:cubicBezTo>
                  <a:cubicBezTo>
                    <a:pt x="112" y="186"/>
                    <a:pt x="110" y="188"/>
                    <a:pt x="110" y="191"/>
                  </a:cubicBezTo>
                  <a:cubicBezTo>
                    <a:pt x="108" y="212"/>
                    <a:pt x="108" y="212"/>
                    <a:pt x="108" y="212"/>
                  </a:cubicBezTo>
                  <a:cubicBezTo>
                    <a:pt x="89" y="217"/>
                    <a:pt x="89" y="217"/>
                    <a:pt x="89" y="217"/>
                  </a:cubicBezTo>
                  <a:cubicBezTo>
                    <a:pt x="87" y="217"/>
                    <a:pt x="85" y="219"/>
                    <a:pt x="85" y="221"/>
                  </a:cubicBezTo>
                  <a:cubicBezTo>
                    <a:pt x="81" y="240"/>
                    <a:pt x="81" y="240"/>
                    <a:pt x="81" y="240"/>
                  </a:cubicBezTo>
                  <a:cubicBezTo>
                    <a:pt x="60" y="244"/>
                    <a:pt x="60" y="244"/>
                    <a:pt x="60" y="244"/>
                  </a:cubicBezTo>
                  <a:cubicBezTo>
                    <a:pt x="58" y="244"/>
                    <a:pt x="56" y="246"/>
                    <a:pt x="55" y="248"/>
                  </a:cubicBezTo>
                  <a:cubicBezTo>
                    <a:pt x="50" y="268"/>
                    <a:pt x="50" y="268"/>
                    <a:pt x="50" y="268"/>
                  </a:cubicBezTo>
                  <a:cubicBezTo>
                    <a:pt x="12" y="269"/>
                    <a:pt x="12" y="269"/>
                    <a:pt x="12" y="269"/>
                  </a:cubicBezTo>
                  <a:cubicBezTo>
                    <a:pt x="11" y="254"/>
                    <a:pt x="11" y="254"/>
                    <a:pt x="11" y="254"/>
                  </a:cubicBezTo>
                  <a:cubicBezTo>
                    <a:pt x="145" y="120"/>
                    <a:pt x="145" y="120"/>
                    <a:pt x="145" y="120"/>
                  </a:cubicBezTo>
                  <a:cubicBezTo>
                    <a:pt x="147" y="119"/>
                    <a:pt x="147" y="116"/>
                    <a:pt x="146" y="114"/>
                  </a:cubicBezTo>
                  <a:cubicBezTo>
                    <a:pt x="142" y="105"/>
                    <a:pt x="141" y="96"/>
                    <a:pt x="141" y="86"/>
                  </a:cubicBezTo>
                  <a:cubicBezTo>
                    <a:pt x="141" y="45"/>
                    <a:pt x="174" y="12"/>
                    <a:pt x="215" y="12"/>
                  </a:cubicBezTo>
                  <a:cubicBezTo>
                    <a:pt x="256" y="12"/>
                    <a:pt x="289" y="45"/>
                    <a:pt x="289" y="86"/>
                  </a:cubicBezTo>
                  <a:cubicBezTo>
                    <a:pt x="289" y="127"/>
                    <a:pt x="256" y="160"/>
                    <a:pt x="215" y="160"/>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endParaRPr>
            </a:p>
          </p:txBody>
        </p:sp>
        <p:sp>
          <p:nvSpPr>
            <p:cNvPr id="20" name="Freeform 62"/>
            <p:cNvSpPr>
              <a:spLocks noEditPoints="1"/>
            </p:cNvSpPr>
            <p:nvPr/>
          </p:nvSpPr>
          <p:spPr bwMode="auto">
            <a:xfrm>
              <a:off x="3414254" y="4023688"/>
              <a:ext cx="72625" cy="73817"/>
            </a:xfrm>
            <a:custGeom>
              <a:avLst/>
              <a:gdLst>
                <a:gd name="T0" fmla="*/ 48419 w 52"/>
                <a:gd name="T1" fmla="*/ 0 h 52"/>
                <a:gd name="T2" fmla="*/ 0 w 52"/>
                <a:gd name="T3" fmla="*/ 49213 h 52"/>
                <a:gd name="T4" fmla="*/ 48419 w 52"/>
                <a:gd name="T5" fmla="*/ 98425 h 52"/>
                <a:gd name="T6" fmla="*/ 96838 w 52"/>
                <a:gd name="T7" fmla="*/ 49213 h 52"/>
                <a:gd name="T8" fmla="*/ 48419 w 52"/>
                <a:gd name="T9" fmla="*/ 0 h 52"/>
                <a:gd name="T10" fmla="*/ 48419 w 52"/>
                <a:gd name="T11" fmla="*/ 79497 h 52"/>
                <a:gd name="T12" fmla="*/ 18623 w 52"/>
                <a:gd name="T13" fmla="*/ 49213 h 52"/>
                <a:gd name="T14" fmla="*/ 48419 w 52"/>
                <a:gd name="T15" fmla="*/ 18928 h 52"/>
                <a:gd name="T16" fmla="*/ 78215 w 52"/>
                <a:gd name="T17" fmla="*/ 49213 h 52"/>
                <a:gd name="T18" fmla="*/ 48419 w 52"/>
                <a:gd name="T19" fmla="*/ 79497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52">
                  <a:moveTo>
                    <a:pt x="26" y="0"/>
                  </a:moveTo>
                  <a:cubicBezTo>
                    <a:pt x="12" y="0"/>
                    <a:pt x="0" y="11"/>
                    <a:pt x="0" y="26"/>
                  </a:cubicBezTo>
                  <a:cubicBezTo>
                    <a:pt x="0" y="40"/>
                    <a:pt x="12" y="52"/>
                    <a:pt x="26" y="52"/>
                  </a:cubicBezTo>
                  <a:cubicBezTo>
                    <a:pt x="40" y="52"/>
                    <a:pt x="52" y="40"/>
                    <a:pt x="52" y="26"/>
                  </a:cubicBezTo>
                  <a:cubicBezTo>
                    <a:pt x="52" y="11"/>
                    <a:pt x="40" y="0"/>
                    <a:pt x="26" y="0"/>
                  </a:cubicBezTo>
                  <a:close/>
                  <a:moveTo>
                    <a:pt x="26" y="42"/>
                  </a:moveTo>
                  <a:cubicBezTo>
                    <a:pt x="17" y="42"/>
                    <a:pt x="10" y="34"/>
                    <a:pt x="10" y="26"/>
                  </a:cubicBezTo>
                  <a:cubicBezTo>
                    <a:pt x="10" y="17"/>
                    <a:pt x="17" y="10"/>
                    <a:pt x="26" y="10"/>
                  </a:cubicBezTo>
                  <a:cubicBezTo>
                    <a:pt x="35" y="10"/>
                    <a:pt x="42" y="17"/>
                    <a:pt x="42" y="26"/>
                  </a:cubicBezTo>
                  <a:cubicBezTo>
                    <a:pt x="42" y="34"/>
                    <a:pt x="35" y="42"/>
                    <a:pt x="26" y="42"/>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endParaRPr>
            </a:p>
          </p:txBody>
        </p:sp>
      </p:grpSp>
      <p:grpSp>
        <p:nvGrpSpPr>
          <p:cNvPr id="21" name="组合 20"/>
          <p:cNvGrpSpPr/>
          <p:nvPr/>
        </p:nvGrpSpPr>
        <p:grpSpPr>
          <a:xfrm>
            <a:off x="6158825" y="3883600"/>
            <a:ext cx="311944" cy="500063"/>
            <a:chOff x="6036220" y="3933130"/>
            <a:chExt cx="311944" cy="500063"/>
          </a:xfrm>
        </p:grpSpPr>
        <p:sp>
          <p:nvSpPr>
            <p:cNvPr id="22" name="Freeform 193"/>
            <p:cNvSpPr/>
            <p:nvPr/>
          </p:nvSpPr>
          <p:spPr bwMode="auto">
            <a:xfrm>
              <a:off x="6036220" y="4330799"/>
              <a:ext cx="86916" cy="102394"/>
            </a:xfrm>
            <a:custGeom>
              <a:avLst/>
              <a:gdLst>
                <a:gd name="T0" fmla="*/ 35 w 62"/>
                <a:gd name="T1" fmla="*/ 0 h 72"/>
                <a:gd name="T2" fmla="*/ 26 w 62"/>
                <a:gd name="T3" fmla="*/ 16 h 72"/>
                <a:gd name="T4" fmla="*/ 20 w 62"/>
                <a:gd name="T5" fmla="*/ 63 h 72"/>
                <a:gd name="T6" fmla="*/ 52 w 62"/>
                <a:gd name="T7" fmla="*/ 61 h 72"/>
                <a:gd name="T8" fmla="*/ 44 w 62"/>
                <a:gd name="T9" fmla="*/ 17 h 72"/>
                <a:gd name="T10" fmla="*/ 35 w 62"/>
                <a:gd name="T11" fmla="*/ 0 h 72"/>
              </a:gdLst>
              <a:ahLst/>
              <a:cxnLst>
                <a:cxn ang="0">
                  <a:pos x="T0" y="T1"/>
                </a:cxn>
                <a:cxn ang="0">
                  <a:pos x="T2" y="T3"/>
                </a:cxn>
                <a:cxn ang="0">
                  <a:pos x="T4" y="T5"/>
                </a:cxn>
                <a:cxn ang="0">
                  <a:pos x="T6" y="T7"/>
                </a:cxn>
                <a:cxn ang="0">
                  <a:pos x="T8" y="T9"/>
                </a:cxn>
                <a:cxn ang="0">
                  <a:pos x="T10" y="T11"/>
                </a:cxn>
              </a:cxnLst>
              <a:rect l="0" t="0" r="r" b="b"/>
              <a:pathLst>
                <a:path w="62" h="72">
                  <a:moveTo>
                    <a:pt x="35" y="0"/>
                  </a:moveTo>
                  <a:cubicBezTo>
                    <a:pt x="35" y="0"/>
                    <a:pt x="31" y="10"/>
                    <a:pt x="26" y="16"/>
                  </a:cubicBezTo>
                  <a:cubicBezTo>
                    <a:pt x="21" y="22"/>
                    <a:pt x="0" y="45"/>
                    <a:pt x="20" y="63"/>
                  </a:cubicBezTo>
                  <a:cubicBezTo>
                    <a:pt x="30" y="72"/>
                    <a:pt x="45" y="71"/>
                    <a:pt x="52" y="61"/>
                  </a:cubicBezTo>
                  <a:cubicBezTo>
                    <a:pt x="60" y="52"/>
                    <a:pt x="62" y="36"/>
                    <a:pt x="44" y="17"/>
                  </a:cubicBezTo>
                  <a:cubicBezTo>
                    <a:pt x="38" y="10"/>
                    <a:pt x="35" y="0"/>
                    <a:pt x="35" y="0"/>
                  </a:cubicBez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solidFill>
                  <a:schemeClr val="bg1"/>
                </a:solidFill>
                <a:latin typeface="+mn-lt"/>
              </a:endParaRPr>
            </a:p>
          </p:txBody>
        </p:sp>
        <p:sp>
          <p:nvSpPr>
            <p:cNvPr id="23" name="Freeform 194"/>
            <p:cNvSpPr>
              <a:spLocks noEditPoints="1"/>
            </p:cNvSpPr>
            <p:nvPr/>
          </p:nvSpPr>
          <p:spPr bwMode="auto">
            <a:xfrm>
              <a:off x="6036220" y="3933130"/>
              <a:ext cx="311944" cy="377429"/>
            </a:xfrm>
            <a:custGeom>
              <a:avLst/>
              <a:gdLst>
                <a:gd name="T0" fmla="*/ 206 w 220"/>
                <a:gd name="T1" fmla="*/ 86 h 266"/>
                <a:gd name="T2" fmla="*/ 158 w 220"/>
                <a:gd name="T3" fmla="*/ 86 h 266"/>
                <a:gd name="T4" fmla="*/ 126 w 220"/>
                <a:gd name="T5" fmla="*/ 55 h 266"/>
                <a:gd name="T6" fmla="*/ 126 w 220"/>
                <a:gd name="T7" fmla="*/ 49 h 266"/>
                <a:gd name="T8" fmla="*/ 137 w 220"/>
                <a:gd name="T9" fmla="*/ 49 h 266"/>
                <a:gd name="T10" fmla="*/ 156 w 220"/>
                <a:gd name="T11" fmla="*/ 30 h 266"/>
                <a:gd name="T12" fmla="*/ 137 w 220"/>
                <a:gd name="T13" fmla="*/ 11 h 266"/>
                <a:gd name="T14" fmla="*/ 125 w 220"/>
                <a:gd name="T15" fmla="*/ 11 h 266"/>
                <a:gd name="T16" fmla="*/ 109 w 220"/>
                <a:gd name="T17" fmla="*/ 0 h 266"/>
                <a:gd name="T18" fmla="*/ 93 w 220"/>
                <a:gd name="T19" fmla="*/ 11 h 266"/>
                <a:gd name="T20" fmla="*/ 81 w 220"/>
                <a:gd name="T21" fmla="*/ 11 h 266"/>
                <a:gd name="T22" fmla="*/ 62 w 220"/>
                <a:gd name="T23" fmla="*/ 30 h 266"/>
                <a:gd name="T24" fmla="*/ 81 w 220"/>
                <a:gd name="T25" fmla="*/ 49 h 266"/>
                <a:gd name="T26" fmla="*/ 92 w 220"/>
                <a:gd name="T27" fmla="*/ 49 h 266"/>
                <a:gd name="T28" fmla="*/ 92 w 220"/>
                <a:gd name="T29" fmla="*/ 55 h 266"/>
                <a:gd name="T30" fmla="*/ 58 w 220"/>
                <a:gd name="T31" fmla="*/ 92 h 266"/>
                <a:gd name="T32" fmla="*/ 0 w 220"/>
                <a:gd name="T33" fmla="*/ 160 h 266"/>
                <a:gd name="T34" fmla="*/ 0 w 220"/>
                <a:gd name="T35" fmla="*/ 167 h 266"/>
                <a:gd name="T36" fmla="*/ 0 w 220"/>
                <a:gd name="T37" fmla="*/ 246 h 266"/>
                <a:gd name="T38" fmla="*/ 20 w 220"/>
                <a:gd name="T39" fmla="*/ 266 h 266"/>
                <a:gd name="T40" fmla="*/ 50 w 220"/>
                <a:gd name="T41" fmla="*/ 266 h 266"/>
                <a:gd name="T42" fmla="*/ 70 w 220"/>
                <a:gd name="T43" fmla="*/ 246 h 266"/>
                <a:gd name="T44" fmla="*/ 70 w 220"/>
                <a:gd name="T45" fmla="*/ 190 h 266"/>
                <a:gd name="T46" fmla="*/ 70 w 220"/>
                <a:gd name="T47" fmla="*/ 189 h 266"/>
                <a:gd name="T48" fmla="*/ 102 w 220"/>
                <a:gd name="T49" fmla="*/ 177 h 266"/>
                <a:gd name="T50" fmla="*/ 206 w 220"/>
                <a:gd name="T51" fmla="*/ 177 h 266"/>
                <a:gd name="T52" fmla="*/ 220 w 220"/>
                <a:gd name="T53" fmla="*/ 157 h 266"/>
                <a:gd name="T54" fmla="*/ 220 w 220"/>
                <a:gd name="T55" fmla="*/ 105 h 266"/>
                <a:gd name="T56" fmla="*/ 206 w 220"/>
                <a:gd name="T57" fmla="*/ 86 h 266"/>
                <a:gd name="T58" fmla="*/ 82 w 220"/>
                <a:gd name="T59" fmla="*/ 39 h 266"/>
                <a:gd name="T60" fmla="*/ 72 w 220"/>
                <a:gd name="T61" fmla="*/ 30 h 266"/>
                <a:gd name="T62" fmla="*/ 82 w 220"/>
                <a:gd name="T63" fmla="*/ 20 h 266"/>
                <a:gd name="T64" fmla="*/ 136 w 220"/>
                <a:gd name="T65" fmla="*/ 20 h 266"/>
                <a:gd name="T66" fmla="*/ 146 w 220"/>
                <a:gd name="T67" fmla="*/ 30 h 266"/>
                <a:gd name="T68" fmla="*/ 136 w 220"/>
                <a:gd name="T69" fmla="*/ 39 h 266"/>
                <a:gd name="T70" fmla="*/ 82 w 220"/>
                <a:gd name="T71" fmla="*/ 39 h 266"/>
                <a:gd name="T72" fmla="*/ 100 w 220"/>
                <a:gd name="T73" fmla="*/ 67 h 266"/>
                <a:gd name="T74" fmla="*/ 106 w 220"/>
                <a:gd name="T75" fmla="*/ 65 h 266"/>
                <a:gd name="T76" fmla="*/ 106 w 220"/>
                <a:gd name="T77" fmla="*/ 49 h 266"/>
                <a:gd name="T78" fmla="*/ 113 w 220"/>
                <a:gd name="T79" fmla="*/ 49 h 266"/>
                <a:gd name="T80" fmla="*/ 113 w 220"/>
                <a:gd name="T81" fmla="*/ 65 h 266"/>
                <a:gd name="T82" fmla="*/ 118 w 220"/>
                <a:gd name="T83" fmla="*/ 67 h 266"/>
                <a:gd name="T84" fmla="*/ 146 w 220"/>
                <a:gd name="T85" fmla="*/ 92 h 266"/>
                <a:gd name="T86" fmla="*/ 108 w 220"/>
                <a:gd name="T87" fmla="*/ 96 h 266"/>
                <a:gd name="T88" fmla="*/ 72 w 220"/>
                <a:gd name="T89" fmla="*/ 93 h 266"/>
                <a:gd name="T90" fmla="*/ 100 w 220"/>
                <a:gd name="T91" fmla="*/ 67 h 266"/>
                <a:gd name="T92" fmla="*/ 206 w 220"/>
                <a:gd name="T93" fmla="*/ 157 h 266"/>
                <a:gd name="T94" fmla="*/ 205 w 220"/>
                <a:gd name="T95" fmla="*/ 163 h 266"/>
                <a:gd name="T96" fmla="*/ 102 w 220"/>
                <a:gd name="T97" fmla="*/ 163 h 266"/>
                <a:gd name="T98" fmla="*/ 57 w 220"/>
                <a:gd name="T99" fmla="*/ 182 h 266"/>
                <a:gd name="T100" fmla="*/ 56 w 220"/>
                <a:gd name="T101" fmla="*/ 183 h 266"/>
                <a:gd name="T102" fmla="*/ 56 w 220"/>
                <a:gd name="T103" fmla="*/ 246 h 266"/>
                <a:gd name="T104" fmla="*/ 50 w 220"/>
                <a:gd name="T105" fmla="*/ 253 h 266"/>
                <a:gd name="T106" fmla="*/ 20 w 220"/>
                <a:gd name="T107" fmla="*/ 253 h 266"/>
                <a:gd name="T108" fmla="*/ 14 w 220"/>
                <a:gd name="T109" fmla="*/ 246 h 266"/>
                <a:gd name="T110" fmla="*/ 14 w 220"/>
                <a:gd name="T111" fmla="*/ 160 h 266"/>
                <a:gd name="T112" fmla="*/ 66 w 220"/>
                <a:gd name="T113" fmla="*/ 104 h 266"/>
                <a:gd name="T114" fmla="*/ 67 w 220"/>
                <a:gd name="T115" fmla="*/ 103 h 266"/>
                <a:gd name="T116" fmla="*/ 110 w 220"/>
                <a:gd name="T117" fmla="*/ 108 h 266"/>
                <a:gd name="T118" fmla="*/ 159 w 220"/>
                <a:gd name="T119" fmla="*/ 99 h 266"/>
                <a:gd name="T120" fmla="*/ 205 w 220"/>
                <a:gd name="T121" fmla="*/ 99 h 266"/>
                <a:gd name="T122" fmla="*/ 206 w 220"/>
                <a:gd name="T123" fmla="*/ 105 h 266"/>
                <a:gd name="T124" fmla="*/ 206 w 220"/>
                <a:gd name="T125" fmla="*/ 157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0" h="266">
                  <a:moveTo>
                    <a:pt x="206" y="86"/>
                  </a:moveTo>
                  <a:cubicBezTo>
                    <a:pt x="158" y="86"/>
                    <a:pt x="158" y="86"/>
                    <a:pt x="158" y="86"/>
                  </a:cubicBezTo>
                  <a:cubicBezTo>
                    <a:pt x="153" y="71"/>
                    <a:pt x="141" y="60"/>
                    <a:pt x="126" y="55"/>
                  </a:cubicBezTo>
                  <a:cubicBezTo>
                    <a:pt x="126" y="49"/>
                    <a:pt x="126" y="49"/>
                    <a:pt x="126" y="49"/>
                  </a:cubicBezTo>
                  <a:cubicBezTo>
                    <a:pt x="137" y="49"/>
                    <a:pt x="137" y="49"/>
                    <a:pt x="137" y="49"/>
                  </a:cubicBezTo>
                  <a:cubicBezTo>
                    <a:pt x="148" y="49"/>
                    <a:pt x="156" y="41"/>
                    <a:pt x="156" y="30"/>
                  </a:cubicBezTo>
                  <a:cubicBezTo>
                    <a:pt x="156" y="20"/>
                    <a:pt x="148" y="11"/>
                    <a:pt x="137" y="11"/>
                  </a:cubicBezTo>
                  <a:cubicBezTo>
                    <a:pt x="125" y="11"/>
                    <a:pt x="125" y="11"/>
                    <a:pt x="125" y="11"/>
                  </a:cubicBezTo>
                  <a:cubicBezTo>
                    <a:pt x="123" y="5"/>
                    <a:pt x="116" y="0"/>
                    <a:pt x="109" y="0"/>
                  </a:cubicBezTo>
                  <a:cubicBezTo>
                    <a:pt x="102" y="0"/>
                    <a:pt x="96" y="5"/>
                    <a:pt x="93" y="11"/>
                  </a:cubicBezTo>
                  <a:cubicBezTo>
                    <a:pt x="81" y="11"/>
                    <a:pt x="81" y="11"/>
                    <a:pt x="81" y="11"/>
                  </a:cubicBezTo>
                  <a:cubicBezTo>
                    <a:pt x="71" y="11"/>
                    <a:pt x="62" y="20"/>
                    <a:pt x="62" y="30"/>
                  </a:cubicBezTo>
                  <a:cubicBezTo>
                    <a:pt x="62" y="41"/>
                    <a:pt x="71" y="49"/>
                    <a:pt x="81" y="49"/>
                  </a:cubicBezTo>
                  <a:cubicBezTo>
                    <a:pt x="92" y="49"/>
                    <a:pt x="92" y="49"/>
                    <a:pt x="92" y="49"/>
                  </a:cubicBezTo>
                  <a:cubicBezTo>
                    <a:pt x="92" y="55"/>
                    <a:pt x="92" y="55"/>
                    <a:pt x="92" y="55"/>
                  </a:cubicBezTo>
                  <a:cubicBezTo>
                    <a:pt x="75" y="61"/>
                    <a:pt x="63" y="74"/>
                    <a:pt x="58" y="92"/>
                  </a:cubicBezTo>
                  <a:cubicBezTo>
                    <a:pt x="32" y="99"/>
                    <a:pt x="1" y="117"/>
                    <a:pt x="0" y="160"/>
                  </a:cubicBezTo>
                  <a:cubicBezTo>
                    <a:pt x="0" y="162"/>
                    <a:pt x="0" y="165"/>
                    <a:pt x="0" y="167"/>
                  </a:cubicBezTo>
                  <a:cubicBezTo>
                    <a:pt x="0" y="246"/>
                    <a:pt x="0" y="246"/>
                    <a:pt x="0" y="246"/>
                  </a:cubicBezTo>
                  <a:cubicBezTo>
                    <a:pt x="0" y="257"/>
                    <a:pt x="9" y="266"/>
                    <a:pt x="20" y="266"/>
                  </a:cubicBezTo>
                  <a:cubicBezTo>
                    <a:pt x="50" y="266"/>
                    <a:pt x="50" y="266"/>
                    <a:pt x="50" y="266"/>
                  </a:cubicBezTo>
                  <a:cubicBezTo>
                    <a:pt x="61" y="266"/>
                    <a:pt x="70" y="257"/>
                    <a:pt x="70" y="246"/>
                  </a:cubicBezTo>
                  <a:cubicBezTo>
                    <a:pt x="70" y="190"/>
                    <a:pt x="70" y="190"/>
                    <a:pt x="70" y="190"/>
                  </a:cubicBezTo>
                  <a:cubicBezTo>
                    <a:pt x="70" y="189"/>
                    <a:pt x="70" y="189"/>
                    <a:pt x="70" y="189"/>
                  </a:cubicBezTo>
                  <a:cubicBezTo>
                    <a:pt x="71" y="189"/>
                    <a:pt x="81" y="177"/>
                    <a:pt x="102" y="177"/>
                  </a:cubicBezTo>
                  <a:cubicBezTo>
                    <a:pt x="206" y="177"/>
                    <a:pt x="206" y="177"/>
                    <a:pt x="206" y="177"/>
                  </a:cubicBezTo>
                  <a:cubicBezTo>
                    <a:pt x="214" y="177"/>
                    <a:pt x="220" y="168"/>
                    <a:pt x="220" y="157"/>
                  </a:cubicBezTo>
                  <a:cubicBezTo>
                    <a:pt x="220" y="105"/>
                    <a:pt x="220" y="105"/>
                    <a:pt x="220" y="105"/>
                  </a:cubicBezTo>
                  <a:cubicBezTo>
                    <a:pt x="220" y="94"/>
                    <a:pt x="214" y="86"/>
                    <a:pt x="206" y="86"/>
                  </a:cubicBezTo>
                  <a:close/>
                  <a:moveTo>
                    <a:pt x="82" y="39"/>
                  </a:moveTo>
                  <a:cubicBezTo>
                    <a:pt x="77" y="39"/>
                    <a:pt x="72" y="35"/>
                    <a:pt x="72" y="30"/>
                  </a:cubicBezTo>
                  <a:cubicBezTo>
                    <a:pt x="72" y="24"/>
                    <a:pt x="77" y="20"/>
                    <a:pt x="82" y="20"/>
                  </a:cubicBezTo>
                  <a:cubicBezTo>
                    <a:pt x="136" y="20"/>
                    <a:pt x="136" y="20"/>
                    <a:pt x="136" y="20"/>
                  </a:cubicBezTo>
                  <a:cubicBezTo>
                    <a:pt x="142" y="20"/>
                    <a:pt x="146" y="24"/>
                    <a:pt x="146" y="30"/>
                  </a:cubicBezTo>
                  <a:cubicBezTo>
                    <a:pt x="146" y="35"/>
                    <a:pt x="142" y="39"/>
                    <a:pt x="136" y="39"/>
                  </a:cubicBezTo>
                  <a:lnTo>
                    <a:pt x="82" y="39"/>
                  </a:lnTo>
                  <a:close/>
                  <a:moveTo>
                    <a:pt x="100" y="67"/>
                  </a:moveTo>
                  <a:cubicBezTo>
                    <a:pt x="106" y="65"/>
                    <a:pt x="106" y="65"/>
                    <a:pt x="106" y="65"/>
                  </a:cubicBezTo>
                  <a:cubicBezTo>
                    <a:pt x="106" y="49"/>
                    <a:pt x="106" y="49"/>
                    <a:pt x="106" y="49"/>
                  </a:cubicBezTo>
                  <a:cubicBezTo>
                    <a:pt x="113" y="49"/>
                    <a:pt x="113" y="49"/>
                    <a:pt x="113" y="49"/>
                  </a:cubicBezTo>
                  <a:cubicBezTo>
                    <a:pt x="113" y="65"/>
                    <a:pt x="113" y="65"/>
                    <a:pt x="113" y="65"/>
                  </a:cubicBezTo>
                  <a:cubicBezTo>
                    <a:pt x="118" y="67"/>
                    <a:pt x="118" y="67"/>
                    <a:pt x="118" y="67"/>
                  </a:cubicBezTo>
                  <a:cubicBezTo>
                    <a:pt x="131" y="70"/>
                    <a:pt x="141" y="79"/>
                    <a:pt x="146" y="92"/>
                  </a:cubicBezTo>
                  <a:cubicBezTo>
                    <a:pt x="134" y="95"/>
                    <a:pt x="122" y="96"/>
                    <a:pt x="108" y="96"/>
                  </a:cubicBezTo>
                  <a:cubicBezTo>
                    <a:pt x="92" y="96"/>
                    <a:pt x="79" y="94"/>
                    <a:pt x="72" y="93"/>
                  </a:cubicBezTo>
                  <a:cubicBezTo>
                    <a:pt x="76" y="80"/>
                    <a:pt x="87" y="70"/>
                    <a:pt x="100" y="67"/>
                  </a:cubicBezTo>
                  <a:close/>
                  <a:moveTo>
                    <a:pt x="206" y="157"/>
                  </a:moveTo>
                  <a:cubicBezTo>
                    <a:pt x="206" y="160"/>
                    <a:pt x="205" y="162"/>
                    <a:pt x="205" y="163"/>
                  </a:cubicBezTo>
                  <a:cubicBezTo>
                    <a:pt x="102" y="163"/>
                    <a:pt x="102" y="163"/>
                    <a:pt x="102" y="163"/>
                  </a:cubicBezTo>
                  <a:cubicBezTo>
                    <a:pt x="73" y="163"/>
                    <a:pt x="58" y="181"/>
                    <a:pt x="57" y="182"/>
                  </a:cubicBezTo>
                  <a:cubicBezTo>
                    <a:pt x="56" y="183"/>
                    <a:pt x="56" y="183"/>
                    <a:pt x="56" y="183"/>
                  </a:cubicBezTo>
                  <a:cubicBezTo>
                    <a:pt x="56" y="246"/>
                    <a:pt x="56" y="246"/>
                    <a:pt x="56" y="246"/>
                  </a:cubicBezTo>
                  <a:cubicBezTo>
                    <a:pt x="56" y="250"/>
                    <a:pt x="54" y="253"/>
                    <a:pt x="50" y="253"/>
                  </a:cubicBezTo>
                  <a:cubicBezTo>
                    <a:pt x="20" y="253"/>
                    <a:pt x="20" y="253"/>
                    <a:pt x="20" y="253"/>
                  </a:cubicBezTo>
                  <a:cubicBezTo>
                    <a:pt x="17" y="253"/>
                    <a:pt x="14" y="250"/>
                    <a:pt x="14" y="246"/>
                  </a:cubicBezTo>
                  <a:cubicBezTo>
                    <a:pt x="14" y="217"/>
                    <a:pt x="14" y="162"/>
                    <a:pt x="14" y="160"/>
                  </a:cubicBezTo>
                  <a:cubicBezTo>
                    <a:pt x="15" y="131"/>
                    <a:pt x="32" y="112"/>
                    <a:pt x="66" y="104"/>
                  </a:cubicBezTo>
                  <a:cubicBezTo>
                    <a:pt x="67" y="103"/>
                    <a:pt x="67" y="103"/>
                    <a:pt x="67" y="103"/>
                  </a:cubicBezTo>
                  <a:cubicBezTo>
                    <a:pt x="82" y="106"/>
                    <a:pt x="97" y="108"/>
                    <a:pt x="110" y="108"/>
                  </a:cubicBezTo>
                  <a:cubicBezTo>
                    <a:pt x="138" y="108"/>
                    <a:pt x="155" y="101"/>
                    <a:pt x="159" y="99"/>
                  </a:cubicBezTo>
                  <a:cubicBezTo>
                    <a:pt x="205" y="99"/>
                    <a:pt x="205" y="99"/>
                    <a:pt x="205" y="99"/>
                  </a:cubicBezTo>
                  <a:cubicBezTo>
                    <a:pt x="205" y="100"/>
                    <a:pt x="206" y="102"/>
                    <a:pt x="206" y="105"/>
                  </a:cubicBezTo>
                  <a:lnTo>
                    <a:pt x="206" y="157"/>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solidFill>
                  <a:schemeClr val="bg1"/>
                </a:solidFill>
                <a:latin typeface="+mn-lt"/>
              </a:endParaRPr>
            </a:p>
          </p:txBody>
        </p:sp>
      </p:grpSp>
      <p:sp>
        <p:nvSpPr>
          <p:cNvPr id="24" name="TextBox 23"/>
          <p:cNvSpPr txBox="1"/>
          <p:nvPr/>
        </p:nvSpPr>
        <p:spPr>
          <a:xfrm>
            <a:off x="787176" y="3779281"/>
            <a:ext cx="727315" cy="276999"/>
          </a:xfrm>
          <a:prstGeom prst="rect">
            <a:avLst/>
          </a:prstGeom>
          <a:noFill/>
        </p:spPr>
        <p:txBody>
          <a:bodyPr wrap="none" rtlCol="0">
            <a:spAutoFit/>
          </a:bodyPr>
          <a:lstStyle/>
          <a:p>
            <a:r>
              <a:rPr lang="en-US" altLang="zh-CN" sz="1200" b="1" dirty="0">
                <a:solidFill>
                  <a:schemeClr val="bg1"/>
                </a:solidFill>
                <a:latin typeface="微软雅黑" panose="020B0503020204020204" pitchFamily="34" charset="-122"/>
                <a:ea typeface="微软雅黑" panose="020B0503020204020204" pitchFamily="34" charset="-122"/>
              </a:rPr>
              <a:t>release</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25" name="TextBox 24"/>
          <p:cNvSpPr txBox="1"/>
          <p:nvPr/>
        </p:nvSpPr>
        <p:spPr>
          <a:xfrm>
            <a:off x="787175" y="4056067"/>
            <a:ext cx="2454944" cy="1073114"/>
          </a:xfrm>
          <a:prstGeom prst="rect">
            <a:avLst/>
          </a:prstGeom>
          <a:noFill/>
        </p:spPr>
        <p:txBody>
          <a:bodyPr wrap="square" rtlCol="0">
            <a:spAutoFit/>
          </a:bodyPr>
          <a:lstStyle/>
          <a:p>
            <a:pPr>
              <a:lnSpc>
                <a:spcPct val="130000"/>
              </a:lnSpc>
            </a:pPr>
            <a:r>
              <a:rPr lang="zh-CN" altLang="en-US" sz="1000" dirty="0">
                <a:solidFill>
                  <a:schemeClr val="bg1"/>
                </a:solidFill>
                <a:latin typeface="微软雅黑" panose="020B0503020204020204" pitchFamily="34" charset="-122"/>
                <a:ea typeface="微软雅黑" panose="020B0503020204020204" pitchFamily="34" charset="-122"/>
              </a:rPr>
              <a:t>预发布分支，当产品即将发布的时候，要进行最后的调整和测试，这时候就可以分出一个预发布分支，进行最后的</a:t>
            </a:r>
            <a:r>
              <a:rPr lang="en-US" altLang="zh-CN" sz="1000" dirty="0">
                <a:solidFill>
                  <a:schemeClr val="bg1"/>
                </a:solidFill>
                <a:latin typeface="微软雅黑" panose="020B0503020204020204" pitchFamily="34" charset="-122"/>
                <a:ea typeface="微软雅黑" panose="020B0503020204020204" pitchFamily="34" charset="-122"/>
              </a:rPr>
              <a:t>bug fix</a:t>
            </a:r>
            <a:r>
              <a:rPr lang="zh-CN" altLang="en-US" sz="1000" dirty="0">
                <a:solidFill>
                  <a:schemeClr val="bg1"/>
                </a:solidFill>
                <a:latin typeface="微软雅黑" panose="020B0503020204020204" pitchFamily="34" charset="-122"/>
                <a:ea typeface="微软雅黑" panose="020B0503020204020204" pitchFamily="34" charset="-122"/>
              </a:rPr>
              <a:t>。测试完全以后，发布新版本，就可以把预发布分支删除。</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3644730" y="3594501"/>
            <a:ext cx="743345" cy="276999"/>
          </a:xfrm>
          <a:prstGeom prst="rect">
            <a:avLst/>
          </a:prstGeom>
          <a:noFill/>
        </p:spPr>
        <p:txBody>
          <a:bodyPr wrap="none" rtlCol="0">
            <a:spAutoFit/>
          </a:bodyPr>
          <a:lstStyle/>
          <a:p>
            <a:r>
              <a:rPr lang="en-US" altLang="zh-CN" sz="1200" b="1" dirty="0">
                <a:solidFill>
                  <a:schemeClr val="bg1"/>
                </a:solidFill>
                <a:latin typeface="微软雅黑" panose="020B0503020204020204" pitchFamily="34" charset="-122"/>
                <a:ea typeface="微软雅黑" panose="020B0503020204020204" pitchFamily="34" charset="-122"/>
              </a:rPr>
              <a:t>feature</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27" name="TextBox 26"/>
          <p:cNvSpPr txBox="1"/>
          <p:nvPr/>
        </p:nvSpPr>
        <p:spPr>
          <a:xfrm>
            <a:off x="3644729" y="3830012"/>
            <a:ext cx="2454944" cy="1273169"/>
          </a:xfrm>
          <a:prstGeom prst="rect">
            <a:avLst/>
          </a:prstGeom>
          <a:noFill/>
        </p:spPr>
        <p:txBody>
          <a:bodyPr wrap="square" rtlCol="0">
            <a:spAutoFit/>
          </a:bodyPr>
          <a:lstStyle/>
          <a:p>
            <a:pPr>
              <a:lnSpc>
                <a:spcPct val="130000"/>
              </a:lnSpc>
            </a:pPr>
            <a:r>
              <a:rPr lang="zh-CN" altLang="en-US" sz="1000" dirty="0">
                <a:solidFill>
                  <a:schemeClr val="bg1"/>
                </a:solidFill>
                <a:latin typeface="微软雅黑" panose="020B0503020204020204" pitchFamily="34" charset="-122"/>
                <a:ea typeface="微软雅黑" panose="020B0503020204020204" pitchFamily="34" charset="-122"/>
              </a:rPr>
              <a:t>功能性分支，是用于开发项目的功能的分支。开发者在本地仓库从自己分支分出功能分支，在该分支上进行功能的开发，并推送到源仓库，开发完成以后再合并到</a:t>
            </a:r>
            <a:r>
              <a:rPr lang="en-US" altLang="zh-CN" sz="1000" dirty="0">
                <a:solidFill>
                  <a:schemeClr val="bg1"/>
                </a:solidFill>
                <a:latin typeface="微软雅黑" panose="020B0503020204020204" pitchFamily="34" charset="-122"/>
                <a:ea typeface="微软雅黑" panose="020B0503020204020204" pitchFamily="34" charset="-122"/>
              </a:rPr>
              <a:t>develop</a:t>
            </a:r>
            <a:r>
              <a:rPr lang="zh-CN" altLang="en-US" sz="1000" dirty="0">
                <a:solidFill>
                  <a:schemeClr val="bg1"/>
                </a:solidFill>
                <a:latin typeface="微软雅黑" panose="020B0503020204020204" pitchFamily="34" charset="-122"/>
                <a:ea typeface="微软雅黑" panose="020B0503020204020204" pitchFamily="34" charset="-122"/>
              </a:rPr>
              <a:t>分支上，这时候功能性分支已经完成任务，可以删除。</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28" name="TextBox 27"/>
          <p:cNvSpPr txBox="1"/>
          <p:nvPr/>
        </p:nvSpPr>
        <p:spPr>
          <a:xfrm>
            <a:off x="6470868" y="3787536"/>
            <a:ext cx="646331" cy="276999"/>
          </a:xfrm>
          <a:prstGeom prst="rect">
            <a:avLst/>
          </a:prstGeom>
          <a:noFill/>
        </p:spPr>
        <p:txBody>
          <a:bodyPr wrap="none" rtlCol="0">
            <a:spAutoFit/>
          </a:bodyPr>
          <a:lstStyle/>
          <a:p>
            <a:r>
              <a:rPr lang="en-US" altLang="zh-CN" sz="1200" b="1" dirty="0">
                <a:solidFill>
                  <a:schemeClr val="bg1"/>
                </a:solidFill>
                <a:latin typeface="微软雅黑" panose="020B0503020204020204" pitchFamily="34" charset="-122"/>
                <a:ea typeface="微软雅黑" panose="020B0503020204020204" pitchFamily="34" charset="-122"/>
              </a:rPr>
              <a:t>hotfix</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29" name="TextBox 28"/>
          <p:cNvSpPr txBox="1"/>
          <p:nvPr/>
        </p:nvSpPr>
        <p:spPr>
          <a:xfrm>
            <a:off x="6470867" y="4064322"/>
            <a:ext cx="2454944" cy="1073114"/>
          </a:xfrm>
          <a:prstGeom prst="rect">
            <a:avLst/>
          </a:prstGeom>
          <a:noFill/>
        </p:spPr>
        <p:txBody>
          <a:bodyPr wrap="square" rtlCol="0">
            <a:spAutoFit/>
          </a:bodyPr>
          <a:lstStyle/>
          <a:p>
            <a:pPr>
              <a:lnSpc>
                <a:spcPct val="130000"/>
              </a:lnSpc>
            </a:pPr>
            <a:r>
              <a:rPr lang="zh-CN" altLang="en-US" sz="1000" dirty="0">
                <a:solidFill>
                  <a:schemeClr val="bg1"/>
                </a:solidFill>
                <a:latin typeface="微软雅黑" panose="020B0503020204020204" pitchFamily="34" charset="-122"/>
                <a:ea typeface="微软雅黑" panose="020B0503020204020204" pitchFamily="34" charset="-122"/>
              </a:rPr>
              <a:t>修复</a:t>
            </a:r>
            <a:r>
              <a:rPr lang="en-US" altLang="zh-CN" sz="1000" dirty="0">
                <a:solidFill>
                  <a:schemeClr val="bg1"/>
                </a:solidFill>
                <a:latin typeface="微软雅黑" panose="020B0503020204020204" pitchFamily="34" charset="-122"/>
                <a:ea typeface="微软雅黑" panose="020B0503020204020204" pitchFamily="34" charset="-122"/>
              </a:rPr>
              <a:t>bug</a:t>
            </a:r>
            <a:r>
              <a:rPr lang="zh-CN" altLang="en-US" sz="1000" dirty="0">
                <a:solidFill>
                  <a:schemeClr val="bg1"/>
                </a:solidFill>
                <a:latin typeface="微软雅黑" panose="020B0503020204020204" pitchFamily="34" charset="-122"/>
                <a:ea typeface="微软雅黑" panose="020B0503020204020204" pitchFamily="34" charset="-122"/>
              </a:rPr>
              <a:t>分支，当产品已经发布了，突然出现了重大的</a:t>
            </a:r>
            <a:r>
              <a:rPr lang="en-US" altLang="zh-CN" sz="1000" dirty="0">
                <a:solidFill>
                  <a:schemeClr val="bg1"/>
                </a:solidFill>
                <a:latin typeface="微软雅黑" panose="020B0503020204020204" pitchFamily="34" charset="-122"/>
                <a:ea typeface="微软雅黑" panose="020B0503020204020204" pitchFamily="34" charset="-122"/>
              </a:rPr>
              <a:t>bug</a:t>
            </a:r>
            <a:r>
              <a:rPr lang="zh-CN" altLang="en-US" sz="1000" dirty="0">
                <a:solidFill>
                  <a:schemeClr val="bg1"/>
                </a:solidFill>
                <a:latin typeface="微软雅黑" panose="020B0503020204020204" pitchFamily="34" charset="-122"/>
                <a:ea typeface="微软雅黑" panose="020B0503020204020204" pitchFamily="34" charset="-122"/>
              </a:rPr>
              <a:t>。这时候就要新建一个</a:t>
            </a:r>
            <a:r>
              <a:rPr lang="en-US" altLang="zh-CN" sz="1000" dirty="0">
                <a:solidFill>
                  <a:schemeClr val="bg1"/>
                </a:solidFill>
                <a:latin typeface="微软雅黑" panose="020B0503020204020204" pitchFamily="34" charset="-122"/>
                <a:ea typeface="微软雅黑" panose="020B0503020204020204" pitchFamily="34" charset="-122"/>
              </a:rPr>
              <a:t>hotfix</a:t>
            </a:r>
            <a:r>
              <a:rPr lang="zh-CN" altLang="en-US" sz="1000" dirty="0">
                <a:solidFill>
                  <a:schemeClr val="bg1"/>
                </a:solidFill>
                <a:latin typeface="微软雅黑" panose="020B0503020204020204" pitchFamily="34" charset="-122"/>
                <a:ea typeface="微软雅黑" panose="020B0503020204020204" pitchFamily="34" charset="-122"/>
              </a:rPr>
              <a:t>分支，继续紧急的</a:t>
            </a:r>
            <a:r>
              <a:rPr lang="en-US" altLang="zh-CN" sz="1000" dirty="0">
                <a:solidFill>
                  <a:schemeClr val="bg1"/>
                </a:solidFill>
                <a:latin typeface="微软雅黑" panose="020B0503020204020204" pitchFamily="34" charset="-122"/>
                <a:ea typeface="微软雅黑" panose="020B0503020204020204" pitchFamily="34" charset="-122"/>
              </a:rPr>
              <a:t>bug</a:t>
            </a:r>
            <a:r>
              <a:rPr lang="zh-CN" altLang="en-US" sz="1000" dirty="0">
                <a:solidFill>
                  <a:schemeClr val="bg1"/>
                </a:solidFill>
                <a:latin typeface="微软雅黑" panose="020B0503020204020204" pitchFamily="34" charset="-122"/>
                <a:ea typeface="微软雅黑" panose="020B0503020204020204" pitchFamily="34" charset="-122"/>
              </a:rPr>
              <a:t>修复工作，当</a:t>
            </a:r>
            <a:r>
              <a:rPr lang="en-US" altLang="zh-CN" sz="1000" dirty="0">
                <a:solidFill>
                  <a:schemeClr val="bg1"/>
                </a:solidFill>
                <a:latin typeface="微软雅黑" panose="020B0503020204020204" pitchFamily="34" charset="-122"/>
                <a:ea typeface="微软雅黑" panose="020B0503020204020204" pitchFamily="34" charset="-122"/>
              </a:rPr>
              <a:t>bug</a:t>
            </a:r>
            <a:r>
              <a:rPr lang="zh-CN" altLang="en-US" sz="1000" dirty="0">
                <a:solidFill>
                  <a:schemeClr val="bg1"/>
                </a:solidFill>
                <a:latin typeface="微软雅黑" panose="020B0503020204020204" pitchFamily="34" charset="-122"/>
                <a:ea typeface="微软雅黑" panose="020B0503020204020204" pitchFamily="34" charset="-122"/>
              </a:rPr>
              <a:t>修复完以后，把该分支合并到</a:t>
            </a:r>
            <a:r>
              <a:rPr lang="en-US" altLang="zh-CN" sz="1000" dirty="0">
                <a:solidFill>
                  <a:schemeClr val="bg1"/>
                </a:solidFill>
                <a:latin typeface="微软雅黑" panose="020B0503020204020204" pitchFamily="34" charset="-122"/>
                <a:ea typeface="微软雅黑" panose="020B0503020204020204" pitchFamily="34" charset="-122"/>
              </a:rPr>
              <a:t>master</a:t>
            </a:r>
            <a:r>
              <a:rPr lang="zh-CN" altLang="en-US" sz="1000" dirty="0">
                <a:solidFill>
                  <a:schemeClr val="bg1"/>
                </a:solidFill>
                <a:latin typeface="微软雅黑" panose="020B0503020204020204" pitchFamily="34" charset="-122"/>
                <a:ea typeface="微软雅黑" panose="020B0503020204020204" pitchFamily="34" charset="-122"/>
              </a:rPr>
              <a:t>和</a:t>
            </a:r>
            <a:r>
              <a:rPr lang="en-US" altLang="zh-CN" sz="1000" dirty="0">
                <a:solidFill>
                  <a:schemeClr val="bg1"/>
                </a:solidFill>
                <a:latin typeface="微软雅黑" panose="020B0503020204020204" pitchFamily="34" charset="-122"/>
                <a:ea typeface="微软雅黑" panose="020B0503020204020204" pitchFamily="34" charset="-122"/>
              </a:rPr>
              <a:t>develop</a:t>
            </a:r>
            <a:r>
              <a:rPr lang="zh-CN" altLang="en-US" sz="1000" dirty="0">
                <a:solidFill>
                  <a:schemeClr val="bg1"/>
                </a:solidFill>
                <a:latin typeface="微软雅黑" panose="020B0503020204020204" pitchFamily="34" charset="-122"/>
                <a:ea typeface="微软雅黑" panose="020B0503020204020204" pitchFamily="34" charset="-122"/>
              </a:rPr>
              <a:t>以后，删除分支。</a:t>
            </a:r>
            <a:endParaRPr lang="zh-CN" altLang="en-US" sz="1000"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9"/>
          <a:stretch>
            <a:fillRect/>
          </a:stretch>
        </p:blipFill>
        <p:spPr>
          <a:xfrm>
            <a:off x="3426951" y="1317577"/>
            <a:ext cx="1584176" cy="214048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54"/>
                                        </p:tgtEl>
                                        <p:attrNameLst>
                                          <p:attrName>style.visibility</p:attrName>
                                        </p:attrNameLst>
                                      </p:cBhvr>
                                      <p:to>
                                        <p:strVal val="visible"/>
                                      </p:to>
                                    </p:set>
                                    <p:anim calcmode="lin" valueType="num">
                                      <p:cBhvr>
                                        <p:cTn id="7" dur="300" fill="hold"/>
                                        <p:tgtEl>
                                          <p:spTgt spid="54"/>
                                        </p:tgtEl>
                                        <p:attrNameLst>
                                          <p:attrName>ppt_w</p:attrName>
                                        </p:attrNameLst>
                                      </p:cBhvr>
                                      <p:tavLst>
                                        <p:tav tm="0">
                                          <p:val>
                                            <p:fltVal val="0"/>
                                          </p:val>
                                        </p:tav>
                                        <p:tav tm="100000">
                                          <p:val>
                                            <p:strVal val="#ppt_w"/>
                                          </p:val>
                                        </p:tav>
                                      </p:tavLst>
                                    </p:anim>
                                    <p:anim calcmode="lin" valueType="num">
                                      <p:cBhvr>
                                        <p:cTn id="8" dur="300" fill="hold"/>
                                        <p:tgtEl>
                                          <p:spTgt spid="54"/>
                                        </p:tgtEl>
                                        <p:attrNameLst>
                                          <p:attrName>ppt_h</p:attrName>
                                        </p:attrNameLst>
                                      </p:cBhvr>
                                      <p:tavLst>
                                        <p:tav tm="0">
                                          <p:val>
                                            <p:fltVal val="0"/>
                                          </p:val>
                                        </p:tav>
                                        <p:tav tm="100000">
                                          <p:val>
                                            <p:strVal val="#ppt_h"/>
                                          </p:val>
                                        </p:tav>
                                      </p:tavLst>
                                    </p:anim>
                                    <p:animEffect transition="in" filter="fade">
                                      <p:cBhvr>
                                        <p:cTn id="9" dur="300"/>
                                        <p:tgtEl>
                                          <p:spTgt spid="54"/>
                                        </p:tgtEl>
                                      </p:cBhvr>
                                    </p:animEffect>
                                  </p:childTnLst>
                                </p:cTn>
                              </p:par>
                              <p:par>
                                <p:cTn id="10" presetID="22" presetClass="entr" presetSubtype="8" fill="hold" grpId="0" nodeType="withEffect">
                                  <p:stCondLst>
                                    <p:cond delay="500"/>
                                  </p:stCondLst>
                                  <p:childTnLst>
                                    <p:set>
                                      <p:cBhvr>
                                        <p:cTn id="11" dur="1" fill="hold">
                                          <p:stCondLst>
                                            <p:cond delay="0"/>
                                          </p:stCondLst>
                                        </p:cTn>
                                        <p:tgtEl>
                                          <p:spTgt spid="55"/>
                                        </p:tgtEl>
                                        <p:attrNameLst>
                                          <p:attrName>style.visibility</p:attrName>
                                        </p:attrNameLst>
                                      </p:cBhvr>
                                      <p:to>
                                        <p:strVal val="visible"/>
                                      </p:to>
                                    </p:set>
                                    <p:animEffect transition="in" filter="wipe(left)">
                                      <p:cBhvr>
                                        <p:cTn id="12" dur="500"/>
                                        <p:tgtEl>
                                          <p:spTgt spid="55"/>
                                        </p:tgtEl>
                                      </p:cBhvr>
                                    </p:animEffect>
                                  </p:childTnLst>
                                </p:cTn>
                              </p:par>
                              <p:par>
                                <p:cTn id="13" presetID="6" presetClass="emph" presetSubtype="0" autoRev="1" fill="hold" grpId="1" nodeType="withEffect">
                                  <p:stCondLst>
                                    <p:cond delay="800"/>
                                  </p:stCondLst>
                                  <p:childTnLst>
                                    <p:animScale>
                                      <p:cBhvr>
                                        <p:cTn id="14" dur="150" fill="hold"/>
                                        <p:tgtEl>
                                          <p:spTgt spid="54"/>
                                        </p:tgtEl>
                                      </p:cBhvr>
                                      <p:by x="110000" y="110000"/>
                                    </p:animScale>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500" fill="hold"/>
                                        <p:tgtEl>
                                          <p:spTgt spid="14"/>
                                        </p:tgtEl>
                                        <p:attrNameLst>
                                          <p:attrName>ppt_w</p:attrName>
                                        </p:attrNameLst>
                                      </p:cBhvr>
                                      <p:tavLst>
                                        <p:tav tm="0">
                                          <p:val>
                                            <p:fltVal val="0"/>
                                          </p:val>
                                        </p:tav>
                                        <p:tav tm="100000">
                                          <p:val>
                                            <p:strVal val="#ppt_w"/>
                                          </p:val>
                                        </p:tav>
                                      </p:tavLst>
                                    </p:anim>
                                    <p:anim calcmode="lin" valueType="num">
                                      <p:cBhvr>
                                        <p:cTn id="19" dur="500" fill="hold"/>
                                        <p:tgtEl>
                                          <p:spTgt spid="14"/>
                                        </p:tgtEl>
                                        <p:attrNameLst>
                                          <p:attrName>ppt_h</p:attrName>
                                        </p:attrNameLst>
                                      </p:cBhvr>
                                      <p:tavLst>
                                        <p:tav tm="0">
                                          <p:val>
                                            <p:fltVal val="0"/>
                                          </p:val>
                                        </p:tav>
                                        <p:tav tm="100000">
                                          <p:val>
                                            <p:strVal val="#ppt_h"/>
                                          </p:val>
                                        </p:tav>
                                      </p:tavLst>
                                    </p:anim>
                                    <p:animEffect transition="in" filter="fade">
                                      <p:cBhvr>
                                        <p:cTn id="20" dur="500"/>
                                        <p:tgtEl>
                                          <p:spTgt spid="14"/>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500"/>
                                        <p:tgtEl>
                                          <p:spTgt spid="11"/>
                                        </p:tgtEl>
                                      </p:cBhvr>
                                    </p:animEffect>
                                  </p:childTnLst>
                                </p:cTn>
                              </p:par>
                            </p:childTnLst>
                          </p:cTn>
                        </p:par>
                        <p:par>
                          <p:cTn id="28" fill="hold">
                            <p:stCondLst>
                              <p:cond delay="3000"/>
                            </p:stCondLst>
                            <p:childTnLst>
                              <p:par>
                                <p:cTn id="29" presetID="2" presetClass="entr" presetSubtype="4"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par>
                          <p:cTn id="33" fill="hold">
                            <p:stCondLst>
                              <p:cond delay="3500"/>
                            </p:stCondLst>
                            <p:childTnLst>
                              <p:par>
                                <p:cTn id="34" presetID="22" presetClass="entr" presetSubtype="8" fill="hold" grpId="0"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wipe(left)">
                                      <p:cBhvr>
                                        <p:cTn id="36" dur="500"/>
                                        <p:tgtEl>
                                          <p:spTgt spid="24"/>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left)">
                                      <p:cBhvr>
                                        <p:cTn id="39" dur="500"/>
                                        <p:tgtEl>
                                          <p:spTgt spid="25"/>
                                        </p:tgtEl>
                                      </p:cBhvr>
                                    </p:animEffect>
                                  </p:childTnLst>
                                </p:cTn>
                              </p:par>
                            </p:childTnLst>
                          </p:cTn>
                        </p:par>
                        <p:par>
                          <p:cTn id="40" fill="hold">
                            <p:stCondLst>
                              <p:cond delay="4000"/>
                            </p:stCondLst>
                            <p:childTnLst>
                              <p:par>
                                <p:cTn id="41" presetID="2" presetClass="entr" presetSubtype="4" fill="hold" nodeType="after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childTnLst>
                          </p:cTn>
                        </p:par>
                        <p:par>
                          <p:cTn id="45" fill="hold">
                            <p:stCondLst>
                              <p:cond delay="4500"/>
                            </p:stCondLst>
                            <p:childTnLst>
                              <p:par>
                                <p:cTn id="46" presetID="22" presetClass="entr" presetSubtype="8" fill="hold" grpId="0" nodeType="after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left)">
                                      <p:cBhvr>
                                        <p:cTn id="48" dur="500"/>
                                        <p:tgtEl>
                                          <p:spTgt spid="26"/>
                                        </p:tgtEl>
                                      </p:cBhvr>
                                    </p:animEffect>
                                  </p:childTnLst>
                                </p:cTn>
                              </p:par>
                            </p:childTnLst>
                          </p:cTn>
                        </p:par>
                        <p:par>
                          <p:cTn id="49" fill="hold">
                            <p:stCondLst>
                              <p:cond delay="5000"/>
                            </p:stCondLst>
                            <p:childTnLst>
                              <p:par>
                                <p:cTn id="50" presetID="22" presetClass="entr" presetSubtype="8" fill="hold" grpId="0"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left)">
                                      <p:cBhvr>
                                        <p:cTn id="52" dur="500"/>
                                        <p:tgtEl>
                                          <p:spTgt spid="27"/>
                                        </p:tgtEl>
                                      </p:cBhvr>
                                    </p:animEffect>
                                  </p:childTnLst>
                                </p:cTn>
                              </p:par>
                            </p:childTnLst>
                          </p:cTn>
                        </p:par>
                        <p:par>
                          <p:cTn id="53" fill="hold">
                            <p:stCondLst>
                              <p:cond delay="5500"/>
                            </p:stCondLst>
                            <p:childTnLst>
                              <p:par>
                                <p:cTn id="54" presetID="2" presetClass="entr" presetSubtype="4" fill="hold" nodeType="afterEffect">
                                  <p:stCondLst>
                                    <p:cond delay="0"/>
                                  </p:stCondLst>
                                  <p:childTnLst>
                                    <p:set>
                                      <p:cBhvr>
                                        <p:cTn id="55" dur="1" fill="hold">
                                          <p:stCondLst>
                                            <p:cond delay="0"/>
                                          </p:stCondLst>
                                        </p:cTn>
                                        <p:tgtEl>
                                          <p:spTgt spid="21"/>
                                        </p:tgtEl>
                                        <p:attrNameLst>
                                          <p:attrName>style.visibility</p:attrName>
                                        </p:attrNameLst>
                                      </p:cBhvr>
                                      <p:to>
                                        <p:strVal val="visible"/>
                                      </p:to>
                                    </p:set>
                                    <p:anim calcmode="lin" valueType="num">
                                      <p:cBhvr additive="base">
                                        <p:cTn id="56" dur="500" fill="hold"/>
                                        <p:tgtEl>
                                          <p:spTgt spid="21"/>
                                        </p:tgtEl>
                                        <p:attrNameLst>
                                          <p:attrName>ppt_x</p:attrName>
                                        </p:attrNameLst>
                                      </p:cBhvr>
                                      <p:tavLst>
                                        <p:tav tm="0">
                                          <p:val>
                                            <p:strVal val="#ppt_x"/>
                                          </p:val>
                                        </p:tav>
                                        <p:tav tm="100000">
                                          <p:val>
                                            <p:strVal val="#ppt_x"/>
                                          </p:val>
                                        </p:tav>
                                      </p:tavLst>
                                    </p:anim>
                                    <p:anim calcmode="lin" valueType="num">
                                      <p:cBhvr additive="base">
                                        <p:cTn id="57" dur="500" fill="hold"/>
                                        <p:tgtEl>
                                          <p:spTgt spid="21"/>
                                        </p:tgtEl>
                                        <p:attrNameLst>
                                          <p:attrName>ppt_y</p:attrName>
                                        </p:attrNameLst>
                                      </p:cBhvr>
                                      <p:tavLst>
                                        <p:tav tm="0">
                                          <p:val>
                                            <p:strVal val="1+#ppt_h/2"/>
                                          </p:val>
                                        </p:tav>
                                        <p:tav tm="100000">
                                          <p:val>
                                            <p:strVal val="#ppt_y"/>
                                          </p:val>
                                        </p:tav>
                                      </p:tavLst>
                                    </p:anim>
                                  </p:childTnLst>
                                </p:cTn>
                              </p:par>
                            </p:childTnLst>
                          </p:cTn>
                        </p:par>
                        <p:par>
                          <p:cTn id="58" fill="hold">
                            <p:stCondLst>
                              <p:cond delay="6000"/>
                            </p:stCondLst>
                            <p:childTnLst>
                              <p:par>
                                <p:cTn id="59" presetID="22" presetClass="entr" presetSubtype="8" fill="hold" grpId="0" nodeType="after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wipe(left)">
                                      <p:cBhvr>
                                        <p:cTn id="61" dur="500"/>
                                        <p:tgtEl>
                                          <p:spTgt spid="28"/>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left)">
                                      <p:cBhvr>
                                        <p:cTn id="6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4" grpId="1"/>
      <p:bldP spid="55" grpId="0"/>
      <p:bldP spid="17" grpId="0" bldLvl="0" animBg="1"/>
      <p:bldP spid="24" grpId="0"/>
      <p:bldP spid="25" grpId="0"/>
      <p:bldP spid="26" grpId="0"/>
      <p:bldP spid="27" grpId="0"/>
      <p:bldP spid="28" grpId="0"/>
      <p:bldP spid="2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03</a:t>
            </a: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5" name="Rectangle 39"/>
          <p:cNvSpPr>
            <a:spLocks noChangeArrowheads="1"/>
          </p:cNvSpPr>
          <p:nvPr/>
        </p:nvSpPr>
        <p:spPr bwMode="auto">
          <a:xfrm>
            <a:off x="915988" y="338497"/>
            <a:ext cx="277805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600" b="1"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Git-workflow</a:t>
            </a:r>
            <a:endParaRPr lang="en-US" altLang="zh-CN" sz="1600" b="1"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grpSp>
        <p:nvGrpSpPr>
          <p:cNvPr id="35" name="Group 284"/>
          <p:cNvGrpSpPr>
            <a:grpSpLocks noChangeAspect="1"/>
          </p:cNvGrpSpPr>
          <p:nvPr/>
        </p:nvGrpSpPr>
        <p:grpSpPr bwMode="auto">
          <a:xfrm flipH="1">
            <a:off x="5816872" y="1624767"/>
            <a:ext cx="3363640" cy="3517146"/>
            <a:chOff x="3668" y="2044"/>
            <a:chExt cx="2468" cy="2506"/>
          </a:xfrm>
          <a:solidFill>
            <a:schemeClr val="bg1">
              <a:lumMod val="65000"/>
            </a:schemeClr>
          </a:solidFill>
        </p:grpSpPr>
        <p:sp>
          <p:nvSpPr>
            <p:cNvPr id="36" name="Freeform 285"/>
            <p:cNvSpPr>
              <a:spLocks noEditPoints="1"/>
            </p:cNvSpPr>
            <p:nvPr/>
          </p:nvSpPr>
          <p:spPr bwMode="auto">
            <a:xfrm>
              <a:off x="4210" y="3120"/>
              <a:ext cx="917" cy="937"/>
            </a:xfrm>
            <a:custGeom>
              <a:avLst/>
              <a:gdLst>
                <a:gd name="T0" fmla="*/ 177 w 387"/>
                <a:gd name="T1" fmla="*/ 0 h 396"/>
                <a:gd name="T2" fmla="*/ 10 w 387"/>
                <a:gd name="T3" fmla="*/ 198 h 396"/>
                <a:gd name="T4" fmla="*/ 211 w 387"/>
                <a:gd name="T5" fmla="*/ 396 h 396"/>
                <a:gd name="T6" fmla="*/ 378 w 387"/>
                <a:gd name="T7" fmla="*/ 198 h 396"/>
                <a:gd name="T8" fmla="*/ 177 w 387"/>
                <a:gd name="T9" fmla="*/ 0 h 396"/>
                <a:gd name="T10" fmla="*/ 183 w 387"/>
                <a:gd name="T11" fmla="*/ 70 h 396"/>
                <a:gd name="T12" fmla="*/ 313 w 387"/>
                <a:gd name="T13" fmla="*/ 198 h 396"/>
                <a:gd name="T14" fmla="*/ 205 w 387"/>
                <a:gd name="T15" fmla="*/ 326 h 396"/>
                <a:gd name="T16" fmla="*/ 75 w 387"/>
                <a:gd name="T17" fmla="*/ 198 h 396"/>
                <a:gd name="T18" fmla="*/ 183 w 387"/>
                <a:gd name="T19" fmla="*/ 7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7" h="396">
                  <a:moveTo>
                    <a:pt x="177" y="0"/>
                  </a:moveTo>
                  <a:cubicBezTo>
                    <a:pt x="75" y="0"/>
                    <a:pt x="0" y="88"/>
                    <a:pt x="10" y="198"/>
                  </a:cubicBezTo>
                  <a:cubicBezTo>
                    <a:pt x="19" y="307"/>
                    <a:pt x="109" y="396"/>
                    <a:pt x="211" y="396"/>
                  </a:cubicBezTo>
                  <a:cubicBezTo>
                    <a:pt x="312" y="396"/>
                    <a:pt x="387" y="307"/>
                    <a:pt x="378" y="198"/>
                  </a:cubicBezTo>
                  <a:cubicBezTo>
                    <a:pt x="369" y="88"/>
                    <a:pt x="278" y="0"/>
                    <a:pt x="177" y="0"/>
                  </a:cubicBezTo>
                  <a:close/>
                  <a:moveTo>
                    <a:pt x="183" y="70"/>
                  </a:moveTo>
                  <a:cubicBezTo>
                    <a:pt x="248" y="70"/>
                    <a:pt x="307" y="127"/>
                    <a:pt x="313" y="198"/>
                  </a:cubicBezTo>
                  <a:cubicBezTo>
                    <a:pt x="319" y="269"/>
                    <a:pt x="270" y="326"/>
                    <a:pt x="205" y="326"/>
                  </a:cubicBezTo>
                  <a:cubicBezTo>
                    <a:pt x="139" y="326"/>
                    <a:pt x="81" y="269"/>
                    <a:pt x="75" y="198"/>
                  </a:cubicBezTo>
                  <a:cubicBezTo>
                    <a:pt x="69" y="127"/>
                    <a:pt x="117" y="70"/>
                    <a:pt x="183" y="70"/>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sp>
          <p:nvSpPr>
            <p:cNvPr id="37" name="Freeform 286"/>
            <p:cNvSpPr/>
            <p:nvPr/>
          </p:nvSpPr>
          <p:spPr bwMode="auto">
            <a:xfrm>
              <a:off x="4525" y="3439"/>
              <a:ext cx="289" cy="299"/>
            </a:xfrm>
            <a:custGeom>
              <a:avLst/>
              <a:gdLst>
                <a:gd name="T0" fmla="*/ 119 w 122"/>
                <a:gd name="T1" fmla="*/ 63 h 126"/>
                <a:gd name="T2" fmla="*/ 66 w 122"/>
                <a:gd name="T3" fmla="*/ 126 h 126"/>
                <a:gd name="T4" fmla="*/ 3 w 122"/>
                <a:gd name="T5" fmla="*/ 63 h 126"/>
                <a:gd name="T6" fmla="*/ 55 w 122"/>
                <a:gd name="T7" fmla="*/ 0 h 126"/>
                <a:gd name="T8" fmla="*/ 119 w 122"/>
                <a:gd name="T9" fmla="*/ 63 h 126"/>
              </a:gdLst>
              <a:ahLst/>
              <a:cxnLst>
                <a:cxn ang="0">
                  <a:pos x="T0" y="T1"/>
                </a:cxn>
                <a:cxn ang="0">
                  <a:pos x="T2" y="T3"/>
                </a:cxn>
                <a:cxn ang="0">
                  <a:pos x="T4" y="T5"/>
                </a:cxn>
                <a:cxn ang="0">
                  <a:pos x="T6" y="T7"/>
                </a:cxn>
                <a:cxn ang="0">
                  <a:pos x="T8" y="T9"/>
                </a:cxn>
              </a:cxnLst>
              <a:rect l="0" t="0" r="r" b="b"/>
              <a:pathLst>
                <a:path w="122" h="126">
                  <a:moveTo>
                    <a:pt x="119" y="63"/>
                  </a:moveTo>
                  <a:cubicBezTo>
                    <a:pt x="122" y="98"/>
                    <a:pt x="98" y="126"/>
                    <a:pt x="66" y="126"/>
                  </a:cubicBezTo>
                  <a:cubicBezTo>
                    <a:pt x="34" y="126"/>
                    <a:pt x="6" y="98"/>
                    <a:pt x="3" y="63"/>
                  </a:cubicBezTo>
                  <a:cubicBezTo>
                    <a:pt x="0" y="28"/>
                    <a:pt x="23" y="0"/>
                    <a:pt x="55" y="0"/>
                  </a:cubicBezTo>
                  <a:cubicBezTo>
                    <a:pt x="88" y="0"/>
                    <a:pt x="116" y="28"/>
                    <a:pt x="119" y="63"/>
                  </a:cubicBezTo>
                  <a:close/>
                </a:path>
              </a:pathLst>
            </a:custGeom>
            <a:blipFill dpi="0" rotWithShape="1">
              <a:blip r:embed="rId3" cstate="print">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sp>
          <p:nvSpPr>
            <p:cNvPr id="38" name="Freeform 287"/>
            <p:cNvSpPr>
              <a:spLocks noEditPoints="1"/>
            </p:cNvSpPr>
            <p:nvPr/>
          </p:nvSpPr>
          <p:spPr bwMode="auto">
            <a:xfrm>
              <a:off x="3737" y="2634"/>
              <a:ext cx="1864" cy="1909"/>
            </a:xfrm>
            <a:custGeom>
              <a:avLst/>
              <a:gdLst>
                <a:gd name="T0" fmla="*/ 359 w 787"/>
                <a:gd name="T1" fmla="*/ 0 h 806"/>
                <a:gd name="T2" fmla="*/ 20 w 787"/>
                <a:gd name="T3" fmla="*/ 403 h 806"/>
                <a:gd name="T4" fmla="*/ 428 w 787"/>
                <a:gd name="T5" fmla="*/ 806 h 806"/>
                <a:gd name="T6" fmla="*/ 768 w 787"/>
                <a:gd name="T7" fmla="*/ 403 h 806"/>
                <a:gd name="T8" fmla="*/ 359 w 787"/>
                <a:gd name="T9" fmla="*/ 0 h 806"/>
                <a:gd name="T10" fmla="*/ 369 w 787"/>
                <a:gd name="T11" fmla="*/ 116 h 806"/>
                <a:gd name="T12" fmla="*/ 661 w 787"/>
                <a:gd name="T13" fmla="*/ 403 h 806"/>
                <a:gd name="T14" fmla="*/ 418 w 787"/>
                <a:gd name="T15" fmla="*/ 690 h 806"/>
                <a:gd name="T16" fmla="*/ 127 w 787"/>
                <a:gd name="T17" fmla="*/ 403 h 806"/>
                <a:gd name="T18" fmla="*/ 369 w 787"/>
                <a:gd name="T19" fmla="*/ 116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7" h="806">
                  <a:moveTo>
                    <a:pt x="359" y="0"/>
                  </a:moveTo>
                  <a:cubicBezTo>
                    <a:pt x="153" y="0"/>
                    <a:pt x="0" y="181"/>
                    <a:pt x="20" y="403"/>
                  </a:cubicBezTo>
                  <a:cubicBezTo>
                    <a:pt x="39" y="625"/>
                    <a:pt x="222" y="806"/>
                    <a:pt x="428" y="806"/>
                  </a:cubicBezTo>
                  <a:cubicBezTo>
                    <a:pt x="635" y="806"/>
                    <a:pt x="787" y="625"/>
                    <a:pt x="768" y="403"/>
                  </a:cubicBezTo>
                  <a:cubicBezTo>
                    <a:pt x="749" y="181"/>
                    <a:pt x="566" y="0"/>
                    <a:pt x="359" y="0"/>
                  </a:cubicBezTo>
                  <a:close/>
                  <a:moveTo>
                    <a:pt x="369" y="116"/>
                  </a:moveTo>
                  <a:cubicBezTo>
                    <a:pt x="517" y="116"/>
                    <a:pt x="647" y="244"/>
                    <a:pt x="661" y="403"/>
                  </a:cubicBezTo>
                  <a:cubicBezTo>
                    <a:pt x="674" y="562"/>
                    <a:pt x="566" y="690"/>
                    <a:pt x="418" y="690"/>
                  </a:cubicBezTo>
                  <a:cubicBezTo>
                    <a:pt x="271" y="690"/>
                    <a:pt x="140" y="562"/>
                    <a:pt x="127" y="403"/>
                  </a:cubicBezTo>
                  <a:cubicBezTo>
                    <a:pt x="113" y="244"/>
                    <a:pt x="222" y="116"/>
                    <a:pt x="369" y="116"/>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sp>
          <p:nvSpPr>
            <p:cNvPr id="39" name="Freeform 288"/>
            <p:cNvSpPr>
              <a:spLocks noEditPoints="1"/>
            </p:cNvSpPr>
            <p:nvPr/>
          </p:nvSpPr>
          <p:spPr bwMode="auto">
            <a:xfrm>
              <a:off x="3668" y="2044"/>
              <a:ext cx="2468" cy="2506"/>
            </a:xfrm>
            <a:custGeom>
              <a:avLst/>
              <a:gdLst>
                <a:gd name="T0" fmla="*/ 367 w 1042"/>
                <a:gd name="T1" fmla="*/ 0 h 1058"/>
                <a:gd name="T2" fmla="*/ 0 w 1042"/>
                <a:gd name="T3" fmla="*/ 144 h 1058"/>
                <a:gd name="T4" fmla="*/ 0 w 1042"/>
                <a:gd name="T5" fmla="*/ 374 h 1058"/>
                <a:gd name="T6" fmla="*/ 379 w 1042"/>
                <a:gd name="T7" fmla="*/ 141 h 1058"/>
                <a:gd name="T8" fmla="*/ 898 w 1042"/>
                <a:gd name="T9" fmla="*/ 652 h 1058"/>
                <a:gd name="T10" fmla="*/ 746 w 1042"/>
                <a:gd name="T11" fmla="*/ 1058 h 1058"/>
                <a:gd name="T12" fmla="*/ 931 w 1042"/>
                <a:gd name="T13" fmla="*/ 1058 h 1058"/>
                <a:gd name="T14" fmla="*/ 1029 w 1042"/>
                <a:gd name="T15" fmla="*/ 652 h 1058"/>
                <a:gd name="T16" fmla="*/ 367 w 1042"/>
                <a:gd name="T17" fmla="*/ 0 h 1058"/>
                <a:gd name="T18" fmla="*/ 0 w 1042"/>
                <a:gd name="T19" fmla="*/ 847 h 1058"/>
                <a:gd name="T20" fmla="*/ 0 w 1042"/>
                <a:gd name="T21" fmla="*/ 1021 h 1058"/>
                <a:gd name="T22" fmla="*/ 36 w 1042"/>
                <a:gd name="T23" fmla="*/ 1058 h 1058"/>
                <a:gd name="T24" fmla="*/ 234 w 1042"/>
                <a:gd name="T25" fmla="*/ 1058 h 1058"/>
                <a:gd name="T26" fmla="*/ 169 w 1042"/>
                <a:gd name="T27" fmla="*/ 1058 h 1058"/>
                <a:gd name="T28" fmla="*/ 0 w 1042"/>
                <a:gd name="T29" fmla="*/ 847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2" h="1058">
                  <a:moveTo>
                    <a:pt x="367" y="0"/>
                  </a:moveTo>
                  <a:cubicBezTo>
                    <a:pt x="223" y="0"/>
                    <a:pt x="96" y="54"/>
                    <a:pt x="0" y="144"/>
                  </a:cubicBezTo>
                  <a:cubicBezTo>
                    <a:pt x="0" y="374"/>
                    <a:pt x="0" y="374"/>
                    <a:pt x="0" y="374"/>
                  </a:cubicBezTo>
                  <a:cubicBezTo>
                    <a:pt x="73" y="234"/>
                    <a:pt x="212" y="141"/>
                    <a:pt x="379" y="141"/>
                  </a:cubicBezTo>
                  <a:cubicBezTo>
                    <a:pt x="641" y="141"/>
                    <a:pt x="874" y="370"/>
                    <a:pt x="898" y="652"/>
                  </a:cubicBezTo>
                  <a:cubicBezTo>
                    <a:pt x="912" y="817"/>
                    <a:pt x="852" y="964"/>
                    <a:pt x="746" y="1058"/>
                  </a:cubicBezTo>
                  <a:cubicBezTo>
                    <a:pt x="931" y="1058"/>
                    <a:pt x="931" y="1058"/>
                    <a:pt x="931" y="1058"/>
                  </a:cubicBezTo>
                  <a:cubicBezTo>
                    <a:pt x="1004" y="946"/>
                    <a:pt x="1042" y="805"/>
                    <a:pt x="1029" y="652"/>
                  </a:cubicBezTo>
                  <a:cubicBezTo>
                    <a:pt x="998" y="292"/>
                    <a:pt x="701" y="0"/>
                    <a:pt x="367" y="0"/>
                  </a:cubicBezTo>
                  <a:close/>
                  <a:moveTo>
                    <a:pt x="0" y="847"/>
                  </a:moveTo>
                  <a:cubicBezTo>
                    <a:pt x="0" y="1021"/>
                    <a:pt x="0" y="1021"/>
                    <a:pt x="0" y="1021"/>
                  </a:cubicBezTo>
                  <a:cubicBezTo>
                    <a:pt x="12" y="1034"/>
                    <a:pt x="24" y="1045"/>
                    <a:pt x="36" y="1058"/>
                  </a:cubicBezTo>
                  <a:cubicBezTo>
                    <a:pt x="234" y="1058"/>
                    <a:pt x="234" y="1058"/>
                    <a:pt x="234" y="1058"/>
                  </a:cubicBezTo>
                  <a:cubicBezTo>
                    <a:pt x="169" y="1058"/>
                    <a:pt x="169" y="1058"/>
                    <a:pt x="169" y="1058"/>
                  </a:cubicBezTo>
                  <a:cubicBezTo>
                    <a:pt x="98" y="1003"/>
                    <a:pt x="39" y="931"/>
                    <a:pt x="0" y="847"/>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grpSp>
      <p:grpSp>
        <p:nvGrpSpPr>
          <p:cNvPr id="40" name="Group 292"/>
          <p:cNvGrpSpPr>
            <a:grpSpLocks noChangeAspect="1"/>
          </p:cNvGrpSpPr>
          <p:nvPr/>
        </p:nvGrpSpPr>
        <p:grpSpPr bwMode="auto">
          <a:xfrm flipH="1">
            <a:off x="6084168" y="1490836"/>
            <a:ext cx="1785777" cy="2465931"/>
            <a:chOff x="6253" y="-20"/>
            <a:chExt cx="1702" cy="1757"/>
          </a:xfrm>
        </p:grpSpPr>
        <p:sp>
          <p:nvSpPr>
            <p:cNvPr id="41" name="Freeform 293"/>
            <p:cNvSpPr/>
            <p:nvPr/>
          </p:nvSpPr>
          <p:spPr bwMode="auto">
            <a:xfrm>
              <a:off x="6258" y="1576"/>
              <a:ext cx="102" cy="97"/>
            </a:xfrm>
            <a:custGeom>
              <a:avLst/>
              <a:gdLst>
                <a:gd name="T0" fmla="*/ 102 w 43"/>
                <a:gd name="T1" fmla="*/ 33 h 41"/>
                <a:gd name="T2" fmla="*/ 14 w 43"/>
                <a:gd name="T3" fmla="*/ 97 h 41"/>
                <a:gd name="T4" fmla="*/ 0 w 43"/>
                <a:gd name="T5" fmla="*/ 83 h 41"/>
                <a:gd name="T6" fmla="*/ 71 w 43"/>
                <a:gd name="T7" fmla="*/ 0 h 41"/>
                <a:gd name="T8" fmla="*/ 102 w 43"/>
                <a:gd name="T9" fmla="*/ 33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41">
                  <a:moveTo>
                    <a:pt x="43" y="14"/>
                  </a:moveTo>
                  <a:cubicBezTo>
                    <a:pt x="6" y="41"/>
                    <a:pt x="6" y="41"/>
                    <a:pt x="6" y="41"/>
                  </a:cubicBezTo>
                  <a:cubicBezTo>
                    <a:pt x="2" y="41"/>
                    <a:pt x="0" y="39"/>
                    <a:pt x="0" y="35"/>
                  </a:cubicBezTo>
                  <a:cubicBezTo>
                    <a:pt x="30" y="0"/>
                    <a:pt x="30" y="0"/>
                    <a:pt x="30" y="0"/>
                  </a:cubicBezTo>
                  <a:lnTo>
                    <a:pt x="43" y="14"/>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 name="Freeform 294"/>
            <p:cNvSpPr/>
            <p:nvPr/>
          </p:nvSpPr>
          <p:spPr bwMode="auto">
            <a:xfrm>
              <a:off x="6393" y="631"/>
              <a:ext cx="992" cy="928"/>
            </a:xfrm>
            <a:custGeom>
              <a:avLst/>
              <a:gdLst>
                <a:gd name="T0" fmla="*/ 114 w 418"/>
                <a:gd name="T1" fmla="*/ 928 h 391"/>
                <a:gd name="T2" fmla="*/ 0 w 418"/>
                <a:gd name="T3" fmla="*/ 795 h 391"/>
                <a:gd name="T4" fmla="*/ 992 w 418"/>
                <a:gd name="T5" fmla="*/ 0 h 391"/>
                <a:gd name="T6" fmla="*/ 114 w 418"/>
                <a:gd name="T7" fmla="*/ 928 h 39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8" h="391">
                  <a:moveTo>
                    <a:pt x="48" y="391"/>
                  </a:moveTo>
                  <a:cubicBezTo>
                    <a:pt x="23" y="377"/>
                    <a:pt x="11" y="356"/>
                    <a:pt x="0" y="335"/>
                  </a:cubicBezTo>
                  <a:cubicBezTo>
                    <a:pt x="418" y="0"/>
                    <a:pt x="418" y="0"/>
                    <a:pt x="418" y="0"/>
                  </a:cubicBezTo>
                  <a:lnTo>
                    <a:pt x="48" y="391"/>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 name="Freeform 295"/>
            <p:cNvSpPr/>
            <p:nvPr/>
          </p:nvSpPr>
          <p:spPr bwMode="auto">
            <a:xfrm>
              <a:off x="6979" y="631"/>
              <a:ext cx="582" cy="776"/>
            </a:xfrm>
            <a:custGeom>
              <a:avLst/>
              <a:gdLst>
                <a:gd name="T0" fmla="*/ 0 w 245"/>
                <a:gd name="T1" fmla="*/ 175 h 327"/>
                <a:gd name="T2" fmla="*/ 171 w 245"/>
                <a:gd name="T3" fmla="*/ 0 h 327"/>
                <a:gd name="T4" fmla="*/ 0 w 245"/>
                <a:gd name="T5" fmla="*/ 175 h 327"/>
              </a:gdLst>
              <a:ahLst/>
              <a:cxnLst>
                <a:cxn ang="0">
                  <a:pos x="T0" y="T1"/>
                </a:cxn>
                <a:cxn ang="0">
                  <a:pos x="T2" y="T3"/>
                </a:cxn>
                <a:cxn ang="0">
                  <a:pos x="T4" y="T5"/>
                </a:cxn>
              </a:cxnLst>
              <a:rect l="0" t="0" r="r" b="b"/>
              <a:pathLst>
                <a:path w="245" h="327">
                  <a:moveTo>
                    <a:pt x="0" y="175"/>
                  </a:moveTo>
                  <a:cubicBezTo>
                    <a:pt x="95" y="327"/>
                    <a:pt x="245" y="215"/>
                    <a:pt x="171" y="0"/>
                  </a:cubicBezTo>
                  <a:lnTo>
                    <a:pt x="0" y="175"/>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sp>
          <p:nvSpPr>
            <p:cNvPr id="44" name="Freeform 296"/>
            <p:cNvSpPr/>
            <p:nvPr/>
          </p:nvSpPr>
          <p:spPr bwMode="auto">
            <a:xfrm>
              <a:off x="6548" y="329"/>
              <a:ext cx="837" cy="677"/>
            </a:xfrm>
            <a:custGeom>
              <a:avLst/>
              <a:gdLst>
                <a:gd name="T0" fmla="*/ 162 w 353"/>
                <a:gd name="T1" fmla="*/ 285 h 285"/>
                <a:gd name="T2" fmla="*/ 353 w 353"/>
                <a:gd name="T3" fmla="*/ 127 h 285"/>
                <a:gd name="T4" fmla="*/ 162 w 353"/>
                <a:gd name="T5" fmla="*/ 285 h 285"/>
              </a:gdLst>
              <a:ahLst/>
              <a:cxnLst>
                <a:cxn ang="0">
                  <a:pos x="T0" y="T1"/>
                </a:cxn>
                <a:cxn ang="0">
                  <a:pos x="T2" y="T3"/>
                </a:cxn>
                <a:cxn ang="0">
                  <a:pos x="T4" y="T5"/>
                </a:cxn>
              </a:cxnLst>
              <a:rect l="0" t="0" r="r" b="b"/>
              <a:pathLst>
                <a:path w="353" h="285">
                  <a:moveTo>
                    <a:pt x="162" y="285"/>
                  </a:moveTo>
                  <a:cubicBezTo>
                    <a:pt x="353" y="127"/>
                    <a:pt x="353" y="127"/>
                    <a:pt x="353" y="127"/>
                  </a:cubicBezTo>
                  <a:cubicBezTo>
                    <a:pt x="182" y="29"/>
                    <a:pt x="0" y="0"/>
                    <a:pt x="162" y="285"/>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sp>
          <p:nvSpPr>
            <p:cNvPr id="45" name="Freeform 297"/>
            <p:cNvSpPr/>
            <p:nvPr/>
          </p:nvSpPr>
          <p:spPr bwMode="auto">
            <a:xfrm>
              <a:off x="7167" y="-20"/>
              <a:ext cx="370" cy="651"/>
            </a:xfrm>
            <a:custGeom>
              <a:avLst/>
              <a:gdLst>
                <a:gd name="T0" fmla="*/ 92 w 156"/>
                <a:gd name="T1" fmla="*/ 274 h 274"/>
                <a:gd name="T2" fmla="*/ 0 w 156"/>
                <a:gd name="T3" fmla="*/ 229 h 274"/>
                <a:gd name="T4" fmla="*/ 92 w 156"/>
                <a:gd name="T5" fmla="*/ 274 h 274"/>
              </a:gdLst>
              <a:ahLst/>
              <a:cxnLst>
                <a:cxn ang="0">
                  <a:pos x="T0" y="T1"/>
                </a:cxn>
                <a:cxn ang="0">
                  <a:pos x="T2" y="T3"/>
                </a:cxn>
                <a:cxn ang="0">
                  <a:pos x="T4" y="T5"/>
                </a:cxn>
              </a:cxnLst>
              <a:rect l="0" t="0" r="r" b="b"/>
              <a:pathLst>
                <a:path w="156" h="274">
                  <a:moveTo>
                    <a:pt x="92" y="274"/>
                  </a:moveTo>
                  <a:cubicBezTo>
                    <a:pt x="156" y="0"/>
                    <a:pt x="71" y="104"/>
                    <a:pt x="0" y="229"/>
                  </a:cubicBezTo>
                  <a:cubicBezTo>
                    <a:pt x="27" y="241"/>
                    <a:pt x="55" y="254"/>
                    <a:pt x="92" y="274"/>
                  </a:cubicBez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sp>
          <p:nvSpPr>
            <p:cNvPr id="46" name="Freeform 298"/>
            <p:cNvSpPr/>
            <p:nvPr/>
          </p:nvSpPr>
          <p:spPr bwMode="auto">
            <a:xfrm>
              <a:off x="7385" y="628"/>
              <a:ext cx="570" cy="304"/>
            </a:xfrm>
            <a:custGeom>
              <a:avLst/>
              <a:gdLst>
                <a:gd name="T0" fmla="*/ 0 w 240"/>
                <a:gd name="T1" fmla="*/ 1 h 128"/>
                <a:gd name="T2" fmla="*/ 19 w 240"/>
                <a:gd name="T3" fmla="*/ 128 h 128"/>
                <a:gd name="T4" fmla="*/ 0 w 240"/>
                <a:gd name="T5" fmla="*/ 1 h 128"/>
              </a:gdLst>
              <a:ahLst/>
              <a:cxnLst>
                <a:cxn ang="0">
                  <a:pos x="T0" y="T1"/>
                </a:cxn>
                <a:cxn ang="0">
                  <a:pos x="T2" y="T3"/>
                </a:cxn>
                <a:cxn ang="0">
                  <a:pos x="T4" y="T5"/>
                </a:cxn>
              </a:cxnLst>
              <a:rect l="0" t="0" r="r" b="b"/>
              <a:pathLst>
                <a:path w="240" h="128">
                  <a:moveTo>
                    <a:pt x="0" y="1"/>
                  </a:moveTo>
                  <a:cubicBezTo>
                    <a:pt x="240" y="0"/>
                    <a:pt x="239" y="86"/>
                    <a:pt x="19" y="128"/>
                  </a:cubicBezTo>
                  <a:cubicBezTo>
                    <a:pt x="21" y="86"/>
                    <a:pt x="13" y="43"/>
                    <a:pt x="0" y="1"/>
                  </a:cubicBez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sp>
          <p:nvSpPr>
            <p:cNvPr id="47" name="Freeform 299"/>
            <p:cNvSpPr/>
            <p:nvPr/>
          </p:nvSpPr>
          <p:spPr bwMode="auto">
            <a:xfrm>
              <a:off x="6253" y="1426"/>
              <a:ext cx="264" cy="311"/>
            </a:xfrm>
            <a:custGeom>
              <a:avLst/>
              <a:gdLst>
                <a:gd name="T0" fmla="*/ 264 w 111"/>
                <a:gd name="T1" fmla="*/ 123 h 131"/>
                <a:gd name="T2" fmla="*/ 140 w 111"/>
                <a:gd name="T3" fmla="*/ 0 h 131"/>
                <a:gd name="T4" fmla="*/ 264 w 111"/>
                <a:gd name="T5" fmla="*/ 123 h 131"/>
                <a:gd name="T6" fmla="*/ 0 60000 65536"/>
                <a:gd name="T7" fmla="*/ 0 60000 65536"/>
                <a:gd name="T8" fmla="*/ 0 60000 65536"/>
              </a:gdLst>
              <a:ahLst/>
              <a:cxnLst>
                <a:cxn ang="T6">
                  <a:pos x="T0" y="T1"/>
                </a:cxn>
                <a:cxn ang="T7">
                  <a:pos x="T2" y="T3"/>
                </a:cxn>
                <a:cxn ang="T8">
                  <a:pos x="T4" y="T5"/>
                </a:cxn>
              </a:cxnLst>
              <a:rect l="0" t="0" r="r" b="b"/>
              <a:pathLst>
                <a:path w="111" h="131">
                  <a:moveTo>
                    <a:pt x="111" y="52"/>
                  </a:moveTo>
                  <a:cubicBezTo>
                    <a:pt x="30" y="131"/>
                    <a:pt x="0" y="41"/>
                    <a:pt x="59" y="0"/>
                  </a:cubicBezTo>
                  <a:cubicBezTo>
                    <a:pt x="70" y="23"/>
                    <a:pt x="85" y="39"/>
                    <a:pt x="111" y="52"/>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2" name="图片 1"/>
          <p:cNvPicPr>
            <a:picLocks noChangeAspect="1"/>
          </p:cNvPicPr>
          <p:nvPr/>
        </p:nvPicPr>
        <p:blipFill>
          <a:blip r:embed="rId6"/>
          <a:stretch>
            <a:fillRect/>
          </a:stretch>
        </p:blipFill>
        <p:spPr>
          <a:xfrm>
            <a:off x="618545" y="779760"/>
            <a:ext cx="5236893" cy="3241074"/>
          </a:xfrm>
          <a:prstGeom prst="rect">
            <a:avLst/>
          </a:prstGeom>
        </p:spPr>
      </p:pic>
      <p:sp>
        <p:nvSpPr>
          <p:cNvPr id="3" name="文本框 2"/>
          <p:cNvSpPr txBox="1"/>
          <p:nvPr/>
        </p:nvSpPr>
        <p:spPr>
          <a:xfrm>
            <a:off x="779832" y="4204320"/>
            <a:ext cx="4487260" cy="830997"/>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项目的工作流程初步定义如下，现阶段仅使用</a:t>
            </a:r>
            <a:r>
              <a:rPr lang="en-US" altLang="zh-CN" sz="1600" b="1" dirty="0">
                <a:solidFill>
                  <a:schemeClr val="bg1"/>
                </a:solidFill>
                <a:latin typeface="微软雅黑" panose="020B0503020204020204" pitchFamily="34" charset="-122"/>
                <a:ea typeface="微软雅黑" panose="020B0503020204020204" pitchFamily="34" charset="-122"/>
              </a:rPr>
              <a:t>master</a:t>
            </a:r>
            <a:r>
              <a:rPr lang="zh-CN" altLang="en-US" sz="1600" b="1" dirty="0">
                <a:solidFill>
                  <a:schemeClr val="bg1"/>
                </a:solidFill>
                <a:latin typeface="微软雅黑" panose="020B0503020204020204" pitchFamily="34" charset="-122"/>
                <a:ea typeface="微软雅黑" panose="020B0503020204020204" pitchFamily="34" charset="-122"/>
              </a:rPr>
              <a:t>和</a:t>
            </a:r>
            <a:r>
              <a:rPr lang="en-US" altLang="zh-CN" sz="1600" b="1" dirty="0">
                <a:solidFill>
                  <a:schemeClr val="bg1"/>
                </a:solidFill>
                <a:latin typeface="微软雅黑" panose="020B0503020204020204" pitchFamily="34" charset="-122"/>
                <a:ea typeface="微软雅黑" panose="020B0503020204020204" pitchFamily="34" charset="-122"/>
              </a:rPr>
              <a:t>develop</a:t>
            </a:r>
            <a:r>
              <a:rPr lang="zh-CN" altLang="en-US" sz="1600" b="1" dirty="0">
                <a:solidFill>
                  <a:schemeClr val="bg1"/>
                </a:solidFill>
                <a:latin typeface="微软雅黑" panose="020B0503020204020204" pitchFamily="34" charset="-122"/>
                <a:ea typeface="微软雅黑" panose="020B0503020204020204" pitchFamily="34" charset="-122"/>
              </a:rPr>
              <a:t>分支，后续根据软件开发、测试和发布需要增加相应分支。</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54"/>
                                        </p:tgtEl>
                                        <p:attrNameLst>
                                          <p:attrName>style.visibility</p:attrName>
                                        </p:attrNameLst>
                                      </p:cBhvr>
                                      <p:to>
                                        <p:strVal val="visible"/>
                                      </p:to>
                                    </p:set>
                                    <p:anim calcmode="lin" valueType="num">
                                      <p:cBhvr>
                                        <p:cTn id="7" dur="300" fill="hold"/>
                                        <p:tgtEl>
                                          <p:spTgt spid="54"/>
                                        </p:tgtEl>
                                        <p:attrNameLst>
                                          <p:attrName>ppt_w</p:attrName>
                                        </p:attrNameLst>
                                      </p:cBhvr>
                                      <p:tavLst>
                                        <p:tav tm="0">
                                          <p:val>
                                            <p:fltVal val="0"/>
                                          </p:val>
                                        </p:tav>
                                        <p:tav tm="100000">
                                          <p:val>
                                            <p:strVal val="#ppt_w"/>
                                          </p:val>
                                        </p:tav>
                                      </p:tavLst>
                                    </p:anim>
                                    <p:anim calcmode="lin" valueType="num">
                                      <p:cBhvr>
                                        <p:cTn id="8" dur="300" fill="hold"/>
                                        <p:tgtEl>
                                          <p:spTgt spid="54"/>
                                        </p:tgtEl>
                                        <p:attrNameLst>
                                          <p:attrName>ppt_h</p:attrName>
                                        </p:attrNameLst>
                                      </p:cBhvr>
                                      <p:tavLst>
                                        <p:tav tm="0">
                                          <p:val>
                                            <p:fltVal val="0"/>
                                          </p:val>
                                        </p:tav>
                                        <p:tav tm="100000">
                                          <p:val>
                                            <p:strVal val="#ppt_h"/>
                                          </p:val>
                                        </p:tav>
                                      </p:tavLst>
                                    </p:anim>
                                    <p:animEffect transition="in" filter="fade">
                                      <p:cBhvr>
                                        <p:cTn id="9" dur="300"/>
                                        <p:tgtEl>
                                          <p:spTgt spid="54"/>
                                        </p:tgtEl>
                                      </p:cBhvr>
                                    </p:animEffect>
                                  </p:childTnLst>
                                </p:cTn>
                              </p:par>
                              <p:par>
                                <p:cTn id="10" presetID="22" presetClass="entr" presetSubtype="8" fill="hold" grpId="0" nodeType="withEffect">
                                  <p:stCondLst>
                                    <p:cond delay="500"/>
                                  </p:stCondLst>
                                  <p:childTnLst>
                                    <p:set>
                                      <p:cBhvr>
                                        <p:cTn id="11" dur="1" fill="hold">
                                          <p:stCondLst>
                                            <p:cond delay="0"/>
                                          </p:stCondLst>
                                        </p:cTn>
                                        <p:tgtEl>
                                          <p:spTgt spid="55"/>
                                        </p:tgtEl>
                                        <p:attrNameLst>
                                          <p:attrName>style.visibility</p:attrName>
                                        </p:attrNameLst>
                                      </p:cBhvr>
                                      <p:to>
                                        <p:strVal val="visible"/>
                                      </p:to>
                                    </p:set>
                                    <p:animEffect transition="in" filter="wipe(left)">
                                      <p:cBhvr>
                                        <p:cTn id="12" dur="500"/>
                                        <p:tgtEl>
                                          <p:spTgt spid="55"/>
                                        </p:tgtEl>
                                      </p:cBhvr>
                                    </p:animEffect>
                                  </p:childTnLst>
                                </p:cTn>
                              </p:par>
                              <p:par>
                                <p:cTn id="13" presetID="6" presetClass="emph" presetSubtype="0" autoRev="1" fill="hold" grpId="1" nodeType="withEffect">
                                  <p:stCondLst>
                                    <p:cond delay="800"/>
                                  </p:stCondLst>
                                  <p:childTnLst>
                                    <p:animScale>
                                      <p:cBhvr>
                                        <p:cTn id="14" dur="150" fill="hold"/>
                                        <p:tgtEl>
                                          <p:spTgt spid="54"/>
                                        </p:tgtEl>
                                      </p:cBhvr>
                                      <p:by x="110000" y="110000"/>
                                    </p:animScale>
                                  </p:childTnLst>
                                </p:cTn>
                              </p:par>
                            </p:childTnLst>
                          </p:cTn>
                        </p:par>
                        <p:par>
                          <p:cTn id="15" fill="hold">
                            <p:stCondLst>
                              <p:cond delay="1000"/>
                            </p:stCondLst>
                            <p:childTnLst>
                              <p:par>
                                <p:cTn id="16" presetID="2" presetClass="entr" presetSubtype="12" fill="hold" nodeType="afterEffect">
                                  <p:stCondLst>
                                    <p:cond delay="0"/>
                                  </p:stCondLst>
                                  <p:childTnLst>
                                    <p:set>
                                      <p:cBhvr>
                                        <p:cTn id="17" dur="1" fill="hold">
                                          <p:stCondLst>
                                            <p:cond delay="0"/>
                                          </p:stCondLst>
                                        </p:cTn>
                                        <p:tgtEl>
                                          <p:spTgt spid="35"/>
                                        </p:tgtEl>
                                        <p:attrNameLst>
                                          <p:attrName>style.visibility</p:attrName>
                                        </p:attrNameLst>
                                      </p:cBhvr>
                                      <p:to>
                                        <p:strVal val="visible"/>
                                      </p:to>
                                    </p:set>
                                    <p:anim calcmode="lin" valueType="num">
                                      <p:cBhvr additive="base">
                                        <p:cTn id="18" dur="500" fill="hold"/>
                                        <p:tgtEl>
                                          <p:spTgt spid="35"/>
                                        </p:tgtEl>
                                        <p:attrNameLst>
                                          <p:attrName>ppt_x</p:attrName>
                                        </p:attrNameLst>
                                      </p:cBhvr>
                                      <p:tavLst>
                                        <p:tav tm="0">
                                          <p:val>
                                            <p:strVal val="0-#ppt_w/2"/>
                                          </p:val>
                                        </p:tav>
                                        <p:tav tm="100000">
                                          <p:val>
                                            <p:strVal val="#ppt_x"/>
                                          </p:val>
                                        </p:tav>
                                      </p:tavLst>
                                    </p:anim>
                                    <p:anim calcmode="lin" valueType="num">
                                      <p:cBhvr additive="base">
                                        <p:cTn id="19" dur="500" fill="hold"/>
                                        <p:tgtEl>
                                          <p:spTgt spid="35"/>
                                        </p:tgtEl>
                                        <p:attrNameLst>
                                          <p:attrName>ppt_y</p:attrName>
                                        </p:attrNameLst>
                                      </p:cBhvr>
                                      <p:tavLst>
                                        <p:tav tm="0">
                                          <p:val>
                                            <p:strVal val="1+#ppt_h/2"/>
                                          </p:val>
                                        </p:tav>
                                        <p:tav tm="100000">
                                          <p:val>
                                            <p:strVal val="#ppt_y"/>
                                          </p:val>
                                        </p:tav>
                                      </p:tavLst>
                                    </p:anim>
                                  </p:childTnLst>
                                </p:cTn>
                              </p:par>
                            </p:childTnLst>
                          </p:cTn>
                        </p:par>
                        <p:par>
                          <p:cTn id="20" fill="hold">
                            <p:stCondLst>
                              <p:cond delay="1500"/>
                            </p:stCondLst>
                            <p:childTnLst>
                              <p:par>
                                <p:cTn id="21" presetID="2" presetClass="entr" presetSubtype="3" fill="hold" nodeType="afterEffect">
                                  <p:stCondLst>
                                    <p:cond delay="0"/>
                                  </p:stCondLst>
                                  <p:childTnLst>
                                    <p:set>
                                      <p:cBhvr>
                                        <p:cTn id="22" dur="1" fill="hold">
                                          <p:stCondLst>
                                            <p:cond delay="0"/>
                                          </p:stCondLst>
                                        </p:cTn>
                                        <p:tgtEl>
                                          <p:spTgt spid="40"/>
                                        </p:tgtEl>
                                        <p:attrNameLst>
                                          <p:attrName>style.visibility</p:attrName>
                                        </p:attrNameLst>
                                      </p:cBhvr>
                                      <p:to>
                                        <p:strVal val="visible"/>
                                      </p:to>
                                    </p:set>
                                    <p:anim calcmode="lin" valueType="num">
                                      <p:cBhvr additive="base">
                                        <p:cTn id="23" dur="500" fill="hold"/>
                                        <p:tgtEl>
                                          <p:spTgt spid="40"/>
                                        </p:tgtEl>
                                        <p:attrNameLst>
                                          <p:attrName>ppt_x</p:attrName>
                                        </p:attrNameLst>
                                      </p:cBhvr>
                                      <p:tavLst>
                                        <p:tav tm="0">
                                          <p:val>
                                            <p:strVal val="1+#ppt_w/2"/>
                                          </p:val>
                                        </p:tav>
                                        <p:tav tm="100000">
                                          <p:val>
                                            <p:strVal val="#ppt_x"/>
                                          </p:val>
                                        </p:tav>
                                      </p:tavLst>
                                    </p:anim>
                                    <p:anim calcmode="lin" valueType="num">
                                      <p:cBhvr additive="base">
                                        <p:cTn id="24" dur="500" fill="hold"/>
                                        <p:tgtEl>
                                          <p:spTgt spid="4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4" grpId="1"/>
      <p:bldP spid="55"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 name="Rectangle 39"/>
          <p:cNvSpPr>
            <a:spLocks noChangeArrowheads="1"/>
          </p:cNvSpPr>
          <p:nvPr/>
        </p:nvSpPr>
        <p:spPr bwMode="auto">
          <a:xfrm>
            <a:off x="1475656" y="2066900"/>
            <a:ext cx="1377836" cy="861774"/>
          </a:xfrm>
          <a:prstGeom prst="rect">
            <a:avLst/>
          </a:pr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lang="zh-CN" altLang="en-US" sz="3600" b="1" dirty="0">
                <a:solidFill>
                  <a:srgbClr val="FFFFFF"/>
                </a:solidFill>
                <a:latin typeface="微软雅黑" panose="020B0503020204020204" pitchFamily="34" charset="-122"/>
                <a:ea typeface="微软雅黑" panose="020B0503020204020204" pitchFamily="34" charset="-122"/>
              </a:rPr>
              <a:t>目录</a:t>
            </a:r>
            <a:endParaRPr lang="en-US" altLang="zh-CN" sz="3600" b="1" dirty="0">
              <a:solidFill>
                <a:srgbClr val="FFFFFF"/>
              </a:solidFill>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FFFFFF"/>
                </a:solidFill>
                <a:effectLst/>
                <a:latin typeface="微软雅黑" panose="020B0503020204020204" pitchFamily="34" charset="-122"/>
                <a:ea typeface="微软雅黑" panose="020B0503020204020204" pitchFamily="34" charset="-122"/>
              </a:rPr>
              <a:t>contents</a:t>
            </a:r>
            <a:endParaRPr kumimoji="0" lang="zh-CN" altLang="zh-CN" sz="3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111" name="文本框 1"/>
          <p:cNvSpPr txBox="1"/>
          <p:nvPr/>
        </p:nvSpPr>
        <p:spPr>
          <a:xfrm>
            <a:off x="3389274" y="1443655"/>
            <a:ext cx="644323" cy="523220"/>
          </a:xfrm>
          <a:prstGeom prst="rect">
            <a:avLst/>
          </a:prstGeom>
          <a:noFill/>
        </p:spPr>
        <p:txBody>
          <a:bodyPr wrap="square" rtlCol="0">
            <a:spAutoFit/>
          </a:bodyPr>
          <a:lstStyle/>
          <a:p>
            <a:pPr algn="ctr"/>
            <a:r>
              <a:rPr lang="en-US" altLang="zh-CN" sz="2800" dirty="0">
                <a:blipFill dpi="0" rotWithShape="1">
                  <a:blip r:embed="rId2">
                    <a:extLst>
                      <a:ext uri="{28A0092B-C50C-407E-A947-70E740481C1C}">
                        <a14:useLocalDpi xmlns:a14="http://schemas.microsoft.com/office/drawing/2010/main" val="0"/>
                      </a:ext>
                    </a:extLst>
                  </a:blip>
                  <a:srcRect/>
                  <a:stretch>
                    <a:fillRect/>
                  </a:stretch>
                </a:blipFill>
                <a:latin typeface="Impact" panose="020B0806030902050204" pitchFamily="34" charset="0"/>
              </a:rPr>
              <a:t>01 </a:t>
            </a:r>
            <a:endParaRPr lang="zh-CN" altLang="en-US" sz="2800" dirty="0">
              <a:blipFill dpi="0" rotWithShape="1">
                <a:blip r:embed="rId2">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cxnSp>
        <p:nvCxnSpPr>
          <p:cNvPr id="112" name="直接连接符 111"/>
          <p:cNvCxnSpPr/>
          <p:nvPr/>
        </p:nvCxnSpPr>
        <p:spPr>
          <a:xfrm>
            <a:off x="4105788" y="1475515"/>
            <a:ext cx="0" cy="432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3" name="文本框 3"/>
          <p:cNvSpPr txBox="1"/>
          <p:nvPr/>
        </p:nvSpPr>
        <p:spPr>
          <a:xfrm>
            <a:off x="4211960" y="1453710"/>
            <a:ext cx="3386424" cy="461665"/>
          </a:xfrm>
          <a:prstGeom prst="rect">
            <a:avLst/>
          </a:prstGeom>
          <a:noFill/>
        </p:spPr>
        <p:txBody>
          <a:bodyPr wrap="square" rtlCol="0">
            <a:spAutoFit/>
          </a:bodyPr>
          <a:lstStyle/>
          <a:p>
            <a:r>
              <a:rPr lang="zh-CN" altLang="en-US" sz="2400" b="1">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项目</a:t>
            </a:r>
            <a:r>
              <a:rPr lang="zh-CN" altLang="en-US" sz="2400" b="1" smtClean="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需求 </a:t>
            </a:r>
            <a:r>
              <a:rPr lang="en-US" altLang="zh-CN" sz="1600" b="1" smtClean="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and</a:t>
            </a:r>
            <a:r>
              <a:rPr lang="en-US" altLang="zh-CN" sz="2400" b="1" smtClean="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 </a:t>
            </a:r>
            <a:r>
              <a:rPr lang="zh-CN" altLang="en-US" sz="2400" b="1" smtClean="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项目管理 </a:t>
            </a:r>
            <a:endParaRPr lang="zh-CN" altLang="en-US" sz="2400" b="1">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114" name="文本框 4"/>
          <p:cNvSpPr txBox="1"/>
          <p:nvPr/>
        </p:nvSpPr>
        <p:spPr>
          <a:xfrm>
            <a:off x="3389274" y="2176501"/>
            <a:ext cx="644323" cy="523220"/>
          </a:xfrm>
          <a:prstGeom prst="rect">
            <a:avLst/>
          </a:prstGeom>
          <a:noFill/>
        </p:spPr>
        <p:txBody>
          <a:bodyPr wrap="square" rtlCol="0">
            <a:spAutoFit/>
          </a:bodyPr>
          <a:lstStyle/>
          <a:p>
            <a:pPr algn="ctr"/>
            <a:r>
              <a:rPr lang="en-US" altLang="zh-CN" sz="2800" dirty="0">
                <a:blipFill dpi="0" rotWithShape="1">
                  <a:blip r:embed="rId3">
                    <a:extLst>
                      <a:ext uri="{28A0092B-C50C-407E-A947-70E740481C1C}">
                        <a14:useLocalDpi xmlns:a14="http://schemas.microsoft.com/office/drawing/2010/main" val="0"/>
                      </a:ext>
                    </a:extLst>
                  </a:blip>
                  <a:srcRect/>
                  <a:stretch>
                    <a:fillRect/>
                  </a:stretch>
                </a:blipFill>
                <a:latin typeface="Impact" panose="020B0806030902050204" pitchFamily="34" charset="0"/>
              </a:rPr>
              <a:t>02 </a:t>
            </a:r>
            <a:endParaRPr lang="zh-CN" altLang="en-US" sz="2800" dirty="0">
              <a:blipFill dpi="0" rotWithShape="1">
                <a:blip r:embed="rId3">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cxnSp>
        <p:nvCxnSpPr>
          <p:cNvPr id="115" name="直接连接符 114"/>
          <p:cNvCxnSpPr/>
          <p:nvPr/>
        </p:nvCxnSpPr>
        <p:spPr>
          <a:xfrm>
            <a:off x="4105788" y="2208361"/>
            <a:ext cx="0" cy="432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16" name="文本框 6"/>
          <p:cNvSpPr txBox="1"/>
          <p:nvPr/>
        </p:nvSpPr>
        <p:spPr>
          <a:xfrm>
            <a:off x="4211960" y="2186556"/>
            <a:ext cx="3386424" cy="461665"/>
          </a:xfrm>
          <a:prstGeom prst="rect">
            <a:avLst/>
          </a:prstGeom>
          <a:noFill/>
        </p:spPr>
        <p:txBody>
          <a:bodyPr wrap="square" rtlCol="0">
            <a:spAutoFit/>
          </a:bodyPr>
          <a:lstStyle/>
          <a:p>
            <a:r>
              <a:rPr lang="zh-CN" altLang="en-US" sz="2400" b="1">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质量</a:t>
            </a:r>
            <a:r>
              <a:rPr lang="zh-CN" altLang="en-US" sz="2400" b="1" smtClean="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扫描 </a:t>
            </a:r>
            <a:r>
              <a:rPr lang="en-US" altLang="zh-CN" sz="1600" b="1" smtClean="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and</a:t>
            </a:r>
            <a:r>
              <a:rPr lang="en-US" altLang="zh-CN" sz="2400" b="1" smtClean="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 </a:t>
            </a:r>
            <a:r>
              <a:rPr lang="zh-CN" altLang="en-US" sz="2400" b="1" smtClean="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压力测试</a:t>
            </a:r>
            <a:endParaRPr lang="zh-CN" altLang="en-US" sz="2400" b="1">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117" name="文本框 7"/>
          <p:cNvSpPr txBox="1"/>
          <p:nvPr/>
        </p:nvSpPr>
        <p:spPr>
          <a:xfrm>
            <a:off x="3389274" y="2918717"/>
            <a:ext cx="644323" cy="523220"/>
          </a:xfrm>
          <a:prstGeom prst="rect">
            <a:avLst/>
          </a:prstGeom>
          <a:noFill/>
        </p:spPr>
        <p:txBody>
          <a:bodyPr wrap="square" rtlCol="0">
            <a:spAutoFit/>
          </a:bodyPr>
          <a:lstStyle/>
          <a:p>
            <a:pPr algn="ctr"/>
            <a:r>
              <a:rPr lang="en-US" altLang="zh-CN" sz="2800" dirty="0">
                <a:blipFill dpi="0" rotWithShape="1">
                  <a:blip r:embed="rId4">
                    <a:extLst>
                      <a:ext uri="{28A0092B-C50C-407E-A947-70E740481C1C}">
                        <a14:useLocalDpi xmlns:a14="http://schemas.microsoft.com/office/drawing/2010/main" val="0"/>
                      </a:ext>
                    </a:extLst>
                  </a:blip>
                  <a:srcRect/>
                  <a:stretch>
                    <a:fillRect/>
                  </a:stretch>
                </a:blipFill>
                <a:latin typeface="Impact" panose="020B0806030902050204" pitchFamily="34" charset="0"/>
              </a:rPr>
              <a:t>03 </a:t>
            </a:r>
            <a:endParaRPr lang="zh-CN" altLang="en-US" sz="2800" dirty="0">
              <a:blipFill dpi="0" rotWithShape="1">
                <a:blip r:embed="rId4">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cxnSp>
        <p:nvCxnSpPr>
          <p:cNvPr id="118" name="直接连接符 117"/>
          <p:cNvCxnSpPr/>
          <p:nvPr/>
        </p:nvCxnSpPr>
        <p:spPr>
          <a:xfrm>
            <a:off x="4105788" y="2950577"/>
            <a:ext cx="0" cy="43200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19" name="文本框 9"/>
          <p:cNvSpPr txBox="1"/>
          <p:nvPr/>
        </p:nvSpPr>
        <p:spPr>
          <a:xfrm>
            <a:off x="4211960" y="2928772"/>
            <a:ext cx="3386424" cy="830997"/>
          </a:xfrm>
          <a:prstGeom prst="rect">
            <a:avLst/>
          </a:prstGeom>
          <a:noFill/>
        </p:spPr>
        <p:txBody>
          <a:bodyPr wrap="square" rtlCol="0">
            <a:spAutoFit/>
          </a:bodyPr>
          <a:lstStyle/>
          <a:p>
            <a:r>
              <a:rPr lang="en-US" altLang="zh-CN" sz="2400" b="1">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Github</a:t>
            </a:r>
            <a:r>
              <a:rPr lang="zh-CN" altLang="en-US" sz="2400" b="1">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改进</a:t>
            </a:r>
            <a:r>
              <a:rPr lang="zh-CN" altLang="en-US" sz="2400" b="1" smtClean="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方案 </a:t>
            </a:r>
            <a:r>
              <a:rPr lang="en-US" altLang="zh-CN" sz="1600" b="1" smtClean="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and</a:t>
            </a:r>
            <a:endParaRPr lang="en-US" altLang="zh-CN" sz="1600" b="1" smtClean="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a:p>
            <a:r>
              <a:rPr lang="en-US" altLang="zh-CN" sz="2400" b="1" smtClean="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Code </a:t>
            </a:r>
            <a:r>
              <a:rPr lang="en-US" altLang="zh-CN" sz="2400" b="1">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review</a:t>
            </a:r>
            <a:endParaRPr lang="en-US" altLang="zh-CN" sz="2400" b="1">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600"/>
                                      </p:stCondLst>
                                      <p:childTnLst>
                                        <p:set>
                                          <p:cBhvr>
                                            <p:cTn id="6" dur="1" fill="hold">
                                              <p:stCondLst>
                                                <p:cond delay="0"/>
                                              </p:stCondLst>
                                            </p:cTn>
                                            <p:tgtEl>
                                              <p:spTgt spid="35"/>
                                            </p:tgtEl>
                                            <p:attrNameLst>
                                              <p:attrName>style.visibility</p:attrName>
                                            </p:attrNameLst>
                                          </p:cBhvr>
                                          <p:to>
                                            <p:strVal val="visible"/>
                                          </p:to>
                                        </p:set>
                                        <p:anim calcmode="lin" valueType="num">
                                          <p:cBhvr>
                                            <p:cTn id="7" dur="300" fill="hold"/>
                                            <p:tgtEl>
                                              <p:spTgt spid="35"/>
                                            </p:tgtEl>
                                            <p:attrNameLst>
                                              <p:attrName>ppt_w</p:attrName>
                                            </p:attrNameLst>
                                          </p:cBhvr>
                                          <p:tavLst>
                                            <p:tav tm="0">
                                              <p:val>
                                                <p:fltVal val="0"/>
                                              </p:val>
                                            </p:tav>
                                            <p:tav tm="100000">
                                              <p:val>
                                                <p:strVal val="#ppt_w"/>
                                              </p:val>
                                            </p:tav>
                                          </p:tavLst>
                                        </p:anim>
                                        <p:anim calcmode="lin" valueType="num">
                                          <p:cBhvr>
                                            <p:cTn id="8" dur="300" fill="hold"/>
                                            <p:tgtEl>
                                              <p:spTgt spid="35"/>
                                            </p:tgtEl>
                                            <p:attrNameLst>
                                              <p:attrName>ppt_h</p:attrName>
                                            </p:attrNameLst>
                                          </p:cBhvr>
                                          <p:tavLst>
                                            <p:tav tm="0">
                                              <p:val>
                                                <p:fltVal val="0"/>
                                              </p:val>
                                            </p:tav>
                                            <p:tav tm="100000">
                                              <p:val>
                                                <p:strVal val="#ppt_h"/>
                                              </p:val>
                                            </p:tav>
                                          </p:tavLst>
                                        </p:anim>
                                        <p:animEffect transition="in" filter="fade">
                                          <p:cBhvr>
                                            <p:cTn id="9" dur="300"/>
                                            <p:tgtEl>
                                              <p:spTgt spid="35"/>
                                            </p:tgtEl>
                                          </p:cBhvr>
                                        </p:animEffect>
                                      </p:childTnLst>
                                    </p:cTn>
                                  </p:par>
                                  <p:par>
                                    <p:cTn id="10" presetID="6" presetClass="emph" presetSubtype="0" autoRev="1" fill="hold" grpId="1" nodeType="withEffect">
                                      <p:stCondLst>
                                        <p:cond delay="900"/>
                                      </p:stCondLst>
                                      <p:childTnLst>
                                        <p:animScale>
                                          <p:cBhvr>
                                            <p:cTn id="11" dur="150" fill="hold"/>
                                            <p:tgtEl>
                                              <p:spTgt spid="35"/>
                                            </p:tgtEl>
                                          </p:cBhvr>
                                          <p:by x="110000" y="110000"/>
                                        </p:animScale>
                                      </p:childTnLst>
                                    </p:cTn>
                                  </p:par>
                                </p:childTnLst>
                              </p:cTn>
                            </p:par>
                            <p:par>
                              <p:cTn id="12" fill="hold">
                                <p:stCondLst>
                                  <p:cond delay="1100"/>
                                </p:stCondLst>
                                <p:childTnLst>
                                  <p:par>
                                    <p:cTn id="13" presetID="49" presetClass="entr" presetSubtype="0" decel="100000" fill="hold" grpId="0" nodeType="afterEffect">
                                      <p:stCondLst>
                                        <p:cond delay="0"/>
                                      </p:stCondLst>
                                      <p:childTnLst>
                                        <p:set>
                                          <p:cBhvr>
                                            <p:cTn id="14" dur="1" fill="hold">
                                              <p:stCondLst>
                                                <p:cond delay="0"/>
                                              </p:stCondLst>
                                            </p:cTn>
                                            <p:tgtEl>
                                              <p:spTgt spid="111"/>
                                            </p:tgtEl>
                                            <p:attrNameLst>
                                              <p:attrName>style.visibility</p:attrName>
                                            </p:attrNameLst>
                                          </p:cBhvr>
                                          <p:to>
                                            <p:strVal val="visible"/>
                                          </p:to>
                                        </p:set>
                                        <p:anim calcmode="lin" valueType="num">
                                          <p:cBhvr>
                                            <p:cTn id="15" dur="500" fill="hold"/>
                                            <p:tgtEl>
                                              <p:spTgt spid="111"/>
                                            </p:tgtEl>
                                            <p:attrNameLst>
                                              <p:attrName>ppt_w</p:attrName>
                                            </p:attrNameLst>
                                          </p:cBhvr>
                                          <p:tavLst>
                                            <p:tav tm="0">
                                              <p:val>
                                                <p:fltVal val="0"/>
                                              </p:val>
                                            </p:tav>
                                            <p:tav tm="100000">
                                              <p:val>
                                                <p:strVal val="#ppt_w"/>
                                              </p:val>
                                            </p:tav>
                                          </p:tavLst>
                                        </p:anim>
                                        <p:anim calcmode="lin" valueType="num">
                                          <p:cBhvr>
                                            <p:cTn id="16" dur="500" fill="hold"/>
                                            <p:tgtEl>
                                              <p:spTgt spid="111"/>
                                            </p:tgtEl>
                                            <p:attrNameLst>
                                              <p:attrName>ppt_h</p:attrName>
                                            </p:attrNameLst>
                                          </p:cBhvr>
                                          <p:tavLst>
                                            <p:tav tm="0">
                                              <p:val>
                                                <p:fltVal val="0"/>
                                              </p:val>
                                            </p:tav>
                                            <p:tav tm="100000">
                                              <p:val>
                                                <p:strVal val="#ppt_h"/>
                                              </p:val>
                                            </p:tav>
                                          </p:tavLst>
                                        </p:anim>
                                        <p:anim calcmode="lin" valueType="num">
                                          <p:cBhvr>
                                            <p:cTn id="17" dur="500" fill="hold"/>
                                            <p:tgtEl>
                                              <p:spTgt spid="111"/>
                                            </p:tgtEl>
                                            <p:attrNameLst>
                                              <p:attrName>style.rotation</p:attrName>
                                            </p:attrNameLst>
                                          </p:cBhvr>
                                          <p:tavLst>
                                            <p:tav tm="0">
                                              <p:val>
                                                <p:fltVal val="360"/>
                                              </p:val>
                                            </p:tav>
                                            <p:tav tm="100000">
                                              <p:val>
                                                <p:fltVal val="0"/>
                                              </p:val>
                                            </p:tav>
                                          </p:tavLst>
                                        </p:anim>
                                        <p:animEffect transition="in" filter="fade">
                                          <p:cBhvr>
                                            <p:cTn id="18" dur="500"/>
                                            <p:tgtEl>
                                              <p:spTgt spid="111"/>
                                            </p:tgtEl>
                                          </p:cBhvr>
                                        </p:animEffect>
                                      </p:childTnLst>
                                    </p:cTn>
                                  </p:par>
                                  <p:par>
                                    <p:cTn id="19" presetID="49" presetClass="entr" presetSubtype="0" decel="100000" fill="hold" grpId="0" nodeType="withEffect">
                                      <p:stCondLst>
                                        <p:cond delay="0"/>
                                      </p:stCondLst>
                                      <p:childTnLst>
                                        <p:set>
                                          <p:cBhvr>
                                            <p:cTn id="20" dur="1" fill="hold">
                                              <p:stCondLst>
                                                <p:cond delay="0"/>
                                              </p:stCondLst>
                                            </p:cTn>
                                            <p:tgtEl>
                                              <p:spTgt spid="114"/>
                                            </p:tgtEl>
                                            <p:attrNameLst>
                                              <p:attrName>style.visibility</p:attrName>
                                            </p:attrNameLst>
                                          </p:cBhvr>
                                          <p:to>
                                            <p:strVal val="visible"/>
                                          </p:to>
                                        </p:set>
                                        <p:anim calcmode="lin" valueType="num">
                                          <p:cBhvr>
                                            <p:cTn id="21" dur="500" fill="hold"/>
                                            <p:tgtEl>
                                              <p:spTgt spid="114"/>
                                            </p:tgtEl>
                                            <p:attrNameLst>
                                              <p:attrName>ppt_w</p:attrName>
                                            </p:attrNameLst>
                                          </p:cBhvr>
                                          <p:tavLst>
                                            <p:tav tm="0">
                                              <p:val>
                                                <p:fltVal val="0"/>
                                              </p:val>
                                            </p:tav>
                                            <p:tav tm="100000">
                                              <p:val>
                                                <p:strVal val="#ppt_w"/>
                                              </p:val>
                                            </p:tav>
                                          </p:tavLst>
                                        </p:anim>
                                        <p:anim calcmode="lin" valueType="num">
                                          <p:cBhvr>
                                            <p:cTn id="22" dur="500" fill="hold"/>
                                            <p:tgtEl>
                                              <p:spTgt spid="114"/>
                                            </p:tgtEl>
                                            <p:attrNameLst>
                                              <p:attrName>ppt_h</p:attrName>
                                            </p:attrNameLst>
                                          </p:cBhvr>
                                          <p:tavLst>
                                            <p:tav tm="0">
                                              <p:val>
                                                <p:fltVal val="0"/>
                                              </p:val>
                                            </p:tav>
                                            <p:tav tm="100000">
                                              <p:val>
                                                <p:strVal val="#ppt_h"/>
                                              </p:val>
                                            </p:tav>
                                          </p:tavLst>
                                        </p:anim>
                                        <p:anim calcmode="lin" valueType="num">
                                          <p:cBhvr>
                                            <p:cTn id="23" dur="500" fill="hold"/>
                                            <p:tgtEl>
                                              <p:spTgt spid="114"/>
                                            </p:tgtEl>
                                            <p:attrNameLst>
                                              <p:attrName>style.rotation</p:attrName>
                                            </p:attrNameLst>
                                          </p:cBhvr>
                                          <p:tavLst>
                                            <p:tav tm="0">
                                              <p:val>
                                                <p:fltVal val="360"/>
                                              </p:val>
                                            </p:tav>
                                            <p:tav tm="100000">
                                              <p:val>
                                                <p:fltVal val="0"/>
                                              </p:val>
                                            </p:tav>
                                          </p:tavLst>
                                        </p:anim>
                                        <p:animEffect transition="in" filter="fade">
                                          <p:cBhvr>
                                            <p:cTn id="24" dur="500"/>
                                            <p:tgtEl>
                                              <p:spTgt spid="114"/>
                                            </p:tgtEl>
                                          </p:cBhvr>
                                        </p:animEffect>
                                      </p:childTnLst>
                                    </p:cTn>
                                  </p:par>
                                  <p:par>
                                    <p:cTn id="25" presetID="49" presetClass="entr" presetSubtype="0" decel="100000" fill="hold" grpId="0" nodeType="withEffect">
                                      <p:stCondLst>
                                        <p:cond delay="0"/>
                                      </p:stCondLst>
                                      <p:childTnLst>
                                        <p:set>
                                          <p:cBhvr>
                                            <p:cTn id="26" dur="1" fill="hold">
                                              <p:stCondLst>
                                                <p:cond delay="0"/>
                                              </p:stCondLst>
                                            </p:cTn>
                                            <p:tgtEl>
                                              <p:spTgt spid="117"/>
                                            </p:tgtEl>
                                            <p:attrNameLst>
                                              <p:attrName>style.visibility</p:attrName>
                                            </p:attrNameLst>
                                          </p:cBhvr>
                                          <p:to>
                                            <p:strVal val="visible"/>
                                          </p:to>
                                        </p:set>
                                        <p:anim calcmode="lin" valueType="num">
                                          <p:cBhvr>
                                            <p:cTn id="27" dur="500" fill="hold"/>
                                            <p:tgtEl>
                                              <p:spTgt spid="117"/>
                                            </p:tgtEl>
                                            <p:attrNameLst>
                                              <p:attrName>ppt_w</p:attrName>
                                            </p:attrNameLst>
                                          </p:cBhvr>
                                          <p:tavLst>
                                            <p:tav tm="0">
                                              <p:val>
                                                <p:fltVal val="0"/>
                                              </p:val>
                                            </p:tav>
                                            <p:tav tm="100000">
                                              <p:val>
                                                <p:strVal val="#ppt_w"/>
                                              </p:val>
                                            </p:tav>
                                          </p:tavLst>
                                        </p:anim>
                                        <p:anim calcmode="lin" valueType="num">
                                          <p:cBhvr>
                                            <p:cTn id="28" dur="500" fill="hold"/>
                                            <p:tgtEl>
                                              <p:spTgt spid="117"/>
                                            </p:tgtEl>
                                            <p:attrNameLst>
                                              <p:attrName>ppt_h</p:attrName>
                                            </p:attrNameLst>
                                          </p:cBhvr>
                                          <p:tavLst>
                                            <p:tav tm="0">
                                              <p:val>
                                                <p:fltVal val="0"/>
                                              </p:val>
                                            </p:tav>
                                            <p:tav tm="100000">
                                              <p:val>
                                                <p:strVal val="#ppt_h"/>
                                              </p:val>
                                            </p:tav>
                                          </p:tavLst>
                                        </p:anim>
                                        <p:anim calcmode="lin" valueType="num">
                                          <p:cBhvr>
                                            <p:cTn id="29" dur="500" fill="hold"/>
                                            <p:tgtEl>
                                              <p:spTgt spid="117"/>
                                            </p:tgtEl>
                                            <p:attrNameLst>
                                              <p:attrName>style.rotation</p:attrName>
                                            </p:attrNameLst>
                                          </p:cBhvr>
                                          <p:tavLst>
                                            <p:tav tm="0">
                                              <p:val>
                                                <p:fltVal val="360"/>
                                              </p:val>
                                            </p:tav>
                                            <p:tav tm="100000">
                                              <p:val>
                                                <p:fltVal val="0"/>
                                              </p:val>
                                            </p:tav>
                                          </p:tavLst>
                                        </p:anim>
                                        <p:animEffect transition="in" filter="fade">
                                          <p:cBhvr>
                                            <p:cTn id="30" dur="500"/>
                                            <p:tgtEl>
                                              <p:spTgt spid="117"/>
                                            </p:tgtEl>
                                          </p:cBhvr>
                                        </p:animEffect>
                                      </p:childTnLst>
                                    </p:cTn>
                                  </p:par>
                                </p:childTnLst>
                              </p:cTn>
                            </p:par>
                            <p:par>
                              <p:cTn id="31" fill="hold">
                                <p:stCondLst>
                                  <p:cond delay="1600"/>
                                </p:stCondLst>
                                <p:childTnLst>
                                  <p:par>
                                    <p:cTn id="32" presetID="22" presetClass="entr" presetSubtype="1" fill="hold" nodeType="afterEffect">
                                      <p:stCondLst>
                                        <p:cond delay="0"/>
                                      </p:stCondLst>
                                      <p:childTnLst>
                                        <p:set>
                                          <p:cBhvr>
                                            <p:cTn id="33" dur="1" fill="hold">
                                              <p:stCondLst>
                                                <p:cond delay="0"/>
                                              </p:stCondLst>
                                            </p:cTn>
                                            <p:tgtEl>
                                              <p:spTgt spid="112"/>
                                            </p:tgtEl>
                                            <p:attrNameLst>
                                              <p:attrName>style.visibility</p:attrName>
                                            </p:attrNameLst>
                                          </p:cBhvr>
                                          <p:to>
                                            <p:strVal val="visible"/>
                                          </p:to>
                                        </p:set>
                                        <p:animEffect transition="in" filter="wipe(up)">
                                          <p:cBhvr>
                                            <p:cTn id="34" dur="500"/>
                                            <p:tgtEl>
                                              <p:spTgt spid="112"/>
                                            </p:tgtEl>
                                          </p:cBhvr>
                                        </p:animEffect>
                                      </p:childTnLst>
                                    </p:cTn>
                                  </p:par>
                                  <p:par>
                                    <p:cTn id="35" presetID="22" presetClass="entr" presetSubtype="1" fill="hold" nodeType="withEffect">
                                      <p:stCondLst>
                                        <p:cond delay="0"/>
                                      </p:stCondLst>
                                      <p:childTnLst>
                                        <p:set>
                                          <p:cBhvr>
                                            <p:cTn id="36" dur="1" fill="hold">
                                              <p:stCondLst>
                                                <p:cond delay="0"/>
                                              </p:stCondLst>
                                            </p:cTn>
                                            <p:tgtEl>
                                              <p:spTgt spid="115"/>
                                            </p:tgtEl>
                                            <p:attrNameLst>
                                              <p:attrName>style.visibility</p:attrName>
                                            </p:attrNameLst>
                                          </p:cBhvr>
                                          <p:to>
                                            <p:strVal val="visible"/>
                                          </p:to>
                                        </p:set>
                                        <p:animEffect transition="in" filter="wipe(up)">
                                          <p:cBhvr>
                                            <p:cTn id="37" dur="500"/>
                                            <p:tgtEl>
                                              <p:spTgt spid="115"/>
                                            </p:tgtEl>
                                          </p:cBhvr>
                                        </p:animEffect>
                                      </p:childTnLst>
                                    </p:cTn>
                                  </p:par>
                                  <p:par>
                                    <p:cTn id="38" presetID="22" presetClass="entr" presetSubtype="1" fill="hold" nodeType="withEffect">
                                      <p:stCondLst>
                                        <p:cond delay="0"/>
                                      </p:stCondLst>
                                      <p:childTnLst>
                                        <p:set>
                                          <p:cBhvr>
                                            <p:cTn id="39" dur="1" fill="hold">
                                              <p:stCondLst>
                                                <p:cond delay="0"/>
                                              </p:stCondLst>
                                            </p:cTn>
                                            <p:tgtEl>
                                              <p:spTgt spid="118"/>
                                            </p:tgtEl>
                                            <p:attrNameLst>
                                              <p:attrName>style.visibility</p:attrName>
                                            </p:attrNameLst>
                                          </p:cBhvr>
                                          <p:to>
                                            <p:strVal val="visible"/>
                                          </p:to>
                                        </p:set>
                                        <p:animEffect transition="in" filter="wipe(up)">
                                          <p:cBhvr>
                                            <p:cTn id="40" dur="500"/>
                                            <p:tgtEl>
                                              <p:spTgt spid="118"/>
                                            </p:tgtEl>
                                          </p:cBhvr>
                                        </p:animEffect>
                                      </p:childTnLst>
                                    </p:cTn>
                                  </p:par>
                                  <p:par>
                                    <p:cTn id="41" presetID="2" presetClass="entr" presetSubtype="2" fill="hold" grpId="0" nodeType="withEffect" p14:presetBounceEnd="50000">
                                      <p:stCondLst>
                                        <p:cond delay="800"/>
                                      </p:stCondLst>
                                      <p:childTnLst>
                                        <p:set>
                                          <p:cBhvr>
                                            <p:cTn id="42" dur="1" fill="hold">
                                              <p:stCondLst>
                                                <p:cond delay="0"/>
                                              </p:stCondLst>
                                            </p:cTn>
                                            <p:tgtEl>
                                              <p:spTgt spid="113"/>
                                            </p:tgtEl>
                                            <p:attrNameLst>
                                              <p:attrName>style.visibility</p:attrName>
                                            </p:attrNameLst>
                                          </p:cBhvr>
                                          <p:to>
                                            <p:strVal val="visible"/>
                                          </p:to>
                                        </p:set>
                                        <p:anim calcmode="lin" valueType="num" p14:bounceEnd="50000">
                                          <p:cBhvr additive="base">
                                            <p:cTn id="43" dur="500" fill="hold"/>
                                            <p:tgtEl>
                                              <p:spTgt spid="113"/>
                                            </p:tgtEl>
                                            <p:attrNameLst>
                                              <p:attrName>ppt_x</p:attrName>
                                            </p:attrNameLst>
                                          </p:cBhvr>
                                          <p:tavLst>
                                            <p:tav tm="0">
                                              <p:val>
                                                <p:strVal val="1+#ppt_w/2"/>
                                              </p:val>
                                            </p:tav>
                                            <p:tav tm="100000">
                                              <p:val>
                                                <p:strVal val="#ppt_x"/>
                                              </p:val>
                                            </p:tav>
                                          </p:tavLst>
                                        </p:anim>
                                        <p:anim calcmode="lin" valueType="num" p14:bounceEnd="50000">
                                          <p:cBhvr additive="base">
                                            <p:cTn id="44" dur="500" fill="hold"/>
                                            <p:tgtEl>
                                              <p:spTgt spid="113"/>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14:presetBounceEnd="50000">
                                      <p:stCondLst>
                                        <p:cond delay="800"/>
                                      </p:stCondLst>
                                      <p:childTnLst>
                                        <p:set>
                                          <p:cBhvr>
                                            <p:cTn id="46" dur="1" fill="hold">
                                              <p:stCondLst>
                                                <p:cond delay="0"/>
                                              </p:stCondLst>
                                            </p:cTn>
                                            <p:tgtEl>
                                              <p:spTgt spid="116"/>
                                            </p:tgtEl>
                                            <p:attrNameLst>
                                              <p:attrName>style.visibility</p:attrName>
                                            </p:attrNameLst>
                                          </p:cBhvr>
                                          <p:to>
                                            <p:strVal val="visible"/>
                                          </p:to>
                                        </p:set>
                                        <p:anim calcmode="lin" valueType="num" p14:bounceEnd="50000">
                                          <p:cBhvr additive="base">
                                            <p:cTn id="47" dur="500" fill="hold"/>
                                            <p:tgtEl>
                                              <p:spTgt spid="116"/>
                                            </p:tgtEl>
                                            <p:attrNameLst>
                                              <p:attrName>ppt_x</p:attrName>
                                            </p:attrNameLst>
                                          </p:cBhvr>
                                          <p:tavLst>
                                            <p:tav tm="0">
                                              <p:val>
                                                <p:strVal val="1+#ppt_w/2"/>
                                              </p:val>
                                            </p:tav>
                                            <p:tav tm="100000">
                                              <p:val>
                                                <p:strVal val="#ppt_x"/>
                                              </p:val>
                                            </p:tav>
                                          </p:tavLst>
                                        </p:anim>
                                        <p:anim calcmode="lin" valueType="num" p14:bounceEnd="50000">
                                          <p:cBhvr additive="base">
                                            <p:cTn id="48" dur="500" fill="hold"/>
                                            <p:tgtEl>
                                              <p:spTgt spid="116"/>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14:presetBounceEnd="50000">
                                      <p:stCondLst>
                                        <p:cond delay="800"/>
                                      </p:stCondLst>
                                      <p:childTnLst>
                                        <p:set>
                                          <p:cBhvr>
                                            <p:cTn id="50" dur="1" fill="hold">
                                              <p:stCondLst>
                                                <p:cond delay="0"/>
                                              </p:stCondLst>
                                            </p:cTn>
                                            <p:tgtEl>
                                              <p:spTgt spid="119"/>
                                            </p:tgtEl>
                                            <p:attrNameLst>
                                              <p:attrName>style.visibility</p:attrName>
                                            </p:attrNameLst>
                                          </p:cBhvr>
                                          <p:to>
                                            <p:strVal val="visible"/>
                                          </p:to>
                                        </p:set>
                                        <p:anim calcmode="lin" valueType="num" p14:bounceEnd="50000">
                                          <p:cBhvr additive="base">
                                            <p:cTn id="51" dur="500" fill="hold"/>
                                            <p:tgtEl>
                                              <p:spTgt spid="119"/>
                                            </p:tgtEl>
                                            <p:attrNameLst>
                                              <p:attrName>ppt_x</p:attrName>
                                            </p:attrNameLst>
                                          </p:cBhvr>
                                          <p:tavLst>
                                            <p:tav tm="0">
                                              <p:val>
                                                <p:strVal val="1+#ppt_w/2"/>
                                              </p:val>
                                            </p:tav>
                                            <p:tav tm="100000">
                                              <p:val>
                                                <p:strVal val="#ppt_x"/>
                                              </p:val>
                                            </p:tav>
                                          </p:tavLst>
                                        </p:anim>
                                        <p:anim calcmode="lin" valueType="num" p14:bounceEnd="50000">
                                          <p:cBhvr additive="base">
                                            <p:cTn id="52" dur="500" fill="hold"/>
                                            <p:tgtEl>
                                              <p:spTgt spid="1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111" grpId="0"/>
          <p:bldP spid="113" grpId="0"/>
          <p:bldP spid="114" grpId="0"/>
          <p:bldP spid="116" grpId="0"/>
          <p:bldP spid="117" grpId="0"/>
          <p:bldP spid="11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600"/>
                                      </p:stCondLst>
                                      <p:childTnLst>
                                        <p:set>
                                          <p:cBhvr>
                                            <p:cTn id="6" dur="1" fill="hold">
                                              <p:stCondLst>
                                                <p:cond delay="0"/>
                                              </p:stCondLst>
                                            </p:cTn>
                                            <p:tgtEl>
                                              <p:spTgt spid="35"/>
                                            </p:tgtEl>
                                            <p:attrNameLst>
                                              <p:attrName>style.visibility</p:attrName>
                                            </p:attrNameLst>
                                          </p:cBhvr>
                                          <p:to>
                                            <p:strVal val="visible"/>
                                          </p:to>
                                        </p:set>
                                        <p:anim calcmode="lin" valueType="num">
                                          <p:cBhvr>
                                            <p:cTn id="7" dur="300" fill="hold"/>
                                            <p:tgtEl>
                                              <p:spTgt spid="35"/>
                                            </p:tgtEl>
                                            <p:attrNameLst>
                                              <p:attrName>ppt_w</p:attrName>
                                            </p:attrNameLst>
                                          </p:cBhvr>
                                          <p:tavLst>
                                            <p:tav tm="0">
                                              <p:val>
                                                <p:fltVal val="0"/>
                                              </p:val>
                                            </p:tav>
                                            <p:tav tm="100000">
                                              <p:val>
                                                <p:strVal val="#ppt_w"/>
                                              </p:val>
                                            </p:tav>
                                          </p:tavLst>
                                        </p:anim>
                                        <p:anim calcmode="lin" valueType="num">
                                          <p:cBhvr>
                                            <p:cTn id="8" dur="300" fill="hold"/>
                                            <p:tgtEl>
                                              <p:spTgt spid="35"/>
                                            </p:tgtEl>
                                            <p:attrNameLst>
                                              <p:attrName>ppt_h</p:attrName>
                                            </p:attrNameLst>
                                          </p:cBhvr>
                                          <p:tavLst>
                                            <p:tav tm="0">
                                              <p:val>
                                                <p:fltVal val="0"/>
                                              </p:val>
                                            </p:tav>
                                            <p:tav tm="100000">
                                              <p:val>
                                                <p:strVal val="#ppt_h"/>
                                              </p:val>
                                            </p:tav>
                                          </p:tavLst>
                                        </p:anim>
                                        <p:animEffect transition="in" filter="fade">
                                          <p:cBhvr>
                                            <p:cTn id="9" dur="300"/>
                                            <p:tgtEl>
                                              <p:spTgt spid="35"/>
                                            </p:tgtEl>
                                          </p:cBhvr>
                                        </p:animEffect>
                                      </p:childTnLst>
                                    </p:cTn>
                                  </p:par>
                                  <p:par>
                                    <p:cTn id="10" presetID="6" presetClass="emph" presetSubtype="0" autoRev="1" fill="hold" grpId="1" nodeType="withEffect">
                                      <p:stCondLst>
                                        <p:cond delay="900"/>
                                      </p:stCondLst>
                                      <p:childTnLst>
                                        <p:animScale>
                                          <p:cBhvr>
                                            <p:cTn id="11" dur="150" fill="hold"/>
                                            <p:tgtEl>
                                              <p:spTgt spid="35"/>
                                            </p:tgtEl>
                                          </p:cBhvr>
                                          <p:by x="110000" y="110000"/>
                                        </p:animScale>
                                      </p:childTnLst>
                                    </p:cTn>
                                  </p:par>
                                </p:childTnLst>
                              </p:cTn>
                            </p:par>
                            <p:par>
                              <p:cTn id="12" fill="hold">
                                <p:stCondLst>
                                  <p:cond delay="1100"/>
                                </p:stCondLst>
                                <p:childTnLst>
                                  <p:par>
                                    <p:cTn id="13" presetID="49" presetClass="entr" presetSubtype="0" decel="100000" fill="hold" grpId="0" nodeType="afterEffect">
                                      <p:stCondLst>
                                        <p:cond delay="0"/>
                                      </p:stCondLst>
                                      <p:childTnLst>
                                        <p:set>
                                          <p:cBhvr>
                                            <p:cTn id="14" dur="1" fill="hold">
                                              <p:stCondLst>
                                                <p:cond delay="0"/>
                                              </p:stCondLst>
                                            </p:cTn>
                                            <p:tgtEl>
                                              <p:spTgt spid="111"/>
                                            </p:tgtEl>
                                            <p:attrNameLst>
                                              <p:attrName>style.visibility</p:attrName>
                                            </p:attrNameLst>
                                          </p:cBhvr>
                                          <p:to>
                                            <p:strVal val="visible"/>
                                          </p:to>
                                        </p:set>
                                        <p:anim calcmode="lin" valueType="num">
                                          <p:cBhvr>
                                            <p:cTn id="15" dur="500" fill="hold"/>
                                            <p:tgtEl>
                                              <p:spTgt spid="111"/>
                                            </p:tgtEl>
                                            <p:attrNameLst>
                                              <p:attrName>ppt_w</p:attrName>
                                            </p:attrNameLst>
                                          </p:cBhvr>
                                          <p:tavLst>
                                            <p:tav tm="0">
                                              <p:val>
                                                <p:fltVal val="0"/>
                                              </p:val>
                                            </p:tav>
                                            <p:tav tm="100000">
                                              <p:val>
                                                <p:strVal val="#ppt_w"/>
                                              </p:val>
                                            </p:tav>
                                          </p:tavLst>
                                        </p:anim>
                                        <p:anim calcmode="lin" valueType="num">
                                          <p:cBhvr>
                                            <p:cTn id="16" dur="500" fill="hold"/>
                                            <p:tgtEl>
                                              <p:spTgt spid="111"/>
                                            </p:tgtEl>
                                            <p:attrNameLst>
                                              <p:attrName>ppt_h</p:attrName>
                                            </p:attrNameLst>
                                          </p:cBhvr>
                                          <p:tavLst>
                                            <p:tav tm="0">
                                              <p:val>
                                                <p:fltVal val="0"/>
                                              </p:val>
                                            </p:tav>
                                            <p:tav tm="100000">
                                              <p:val>
                                                <p:strVal val="#ppt_h"/>
                                              </p:val>
                                            </p:tav>
                                          </p:tavLst>
                                        </p:anim>
                                        <p:anim calcmode="lin" valueType="num">
                                          <p:cBhvr>
                                            <p:cTn id="17" dur="500" fill="hold"/>
                                            <p:tgtEl>
                                              <p:spTgt spid="111"/>
                                            </p:tgtEl>
                                            <p:attrNameLst>
                                              <p:attrName>style.rotation</p:attrName>
                                            </p:attrNameLst>
                                          </p:cBhvr>
                                          <p:tavLst>
                                            <p:tav tm="0">
                                              <p:val>
                                                <p:fltVal val="360"/>
                                              </p:val>
                                            </p:tav>
                                            <p:tav tm="100000">
                                              <p:val>
                                                <p:fltVal val="0"/>
                                              </p:val>
                                            </p:tav>
                                          </p:tavLst>
                                        </p:anim>
                                        <p:animEffect transition="in" filter="fade">
                                          <p:cBhvr>
                                            <p:cTn id="18" dur="500"/>
                                            <p:tgtEl>
                                              <p:spTgt spid="111"/>
                                            </p:tgtEl>
                                          </p:cBhvr>
                                        </p:animEffect>
                                      </p:childTnLst>
                                    </p:cTn>
                                  </p:par>
                                  <p:par>
                                    <p:cTn id="19" presetID="49" presetClass="entr" presetSubtype="0" decel="100000" fill="hold" grpId="0" nodeType="withEffect">
                                      <p:stCondLst>
                                        <p:cond delay="0"/>
                                      </p:stCondLst>
                                      <p:childTnLst>
                                        <p:set>
                                          <p:cBhvr>
                                            <p:cTn id="20" dur="1" fill="hold">
                                              <p:stCondLst>
                                                <p:cond delay="0"/>
                                              </p:stCondLst>
                                            </p:cTn>
                                            <p:tgtEl>
                                              <p:spTgt spid="114"/>
                                            </p:tgtEl>
                                            <p:attrNameLst>
                                              <p:attrName>style.visibility</p:attrName>
                                            </p:attrNameLst>
                                          </p:cBhvr>
                                          <p:to>
                                            <p:strVal val="visible"/>
                                          </p:to>
                                        </p:set>
                                        <p:anim calcmode="lin" valueType="num">
                                          <p:cBhvr>
                                            <p:cTn id="21" dur="500" fill="hold"/>
                                            <p:tgtEl>
                                              <p:spTgt spid="114"/>
                                            </p:tgtEl>
                                            <p:attrNameLst>
                                              <p:attrName>ppt_w</p:attrName>
                                            </p:attrNameLst>
                                          </p:cBhvr>
                                          <p:tavLst>
                                            <p:tav tm="0">
                                              <p:val>
                                                <p:fltVal val="0"/>
                                              </p:val>
                                            </p:tav>
                                            <p:tav tm="100000">
                                              <p:val>
                                                <p:strVal val="#ppt_w"/>
                                              </p:val>
                                            </p:tav>
                                          </p:tavLst>
                                        </p:anim>
                                        <p:anim calcmode="lin" valueType="num">
                                          <p:cBhvr>
                                            <p:cTn id="22" dur="500" fill="hold"/>
                                            <p:tgtEl>
                                              <p:spTgt spid="114"/>
                                            </p:tgtEl>
                                            <p:attrNameLst>
                                              <p:attrName>ppt_h</p:attrName>
                                            </p:attrNameLst>
                                          </p:cBhvr>
                                          <p:tavLst>
                                            <p:tav tm="0">
                                              <p:val>
                                                <p:fltVal val="0"/>
                                              </p:val>
                                            </p:tav>
                                            <p:tav tm="100000">
                                              <p:val>
                                                <p:strVal val="#ppt_h"/>
                                              </p:val>
                                            </p:tav>
                                          </p:tavLst>
                                        </p:anim>
                                        <p:anim calcmode="lin" valueType="num">
                                          <p:cBhvr>
                                            <p:cTn id="23" dur="500" fill="hold"/>
                                            <p:tgtEl>
                                              <p:spTgt spid="114"/>
                                            </p:tgtEl>
                                            <p:attrNameLst>
                                              <p:attrName>style.rotation</p:attrName>
                                            </p:attrNameLst>
                                          </p:cBhvr>
                                          <p:tavLst>
                                            <p:tav tm="0">
                                              <p:val>
                                                <p:fltVal val="360"/>
                                              </p:val>
                                            </p:tav>
                                            <p:tav tm="100000">
                                              <p:val>
                                                <p:fltVal val="0"/>
                                              </p:val>
                                            </p:tav>
                                          </p:tavLst>
                                        </p:anim>
                                        <p:animEffect transition="in" filter="fade">
                                          <p:cBhvr>
                                            <p:cTn id="24" dur="500"/>
                                            <p:tgtEl>
                                              <p:spTgt spid="114"/>
                                            </p:tgtEl>
                                          </p:cBhvr>
                                        </p:animEffect>
                                      </p:childTnLst>
                                    </p:cTn>
                                  </p:par>
                                  <p:par>
                                    <p:cTn id="25" presetID="49" presetClass="entr" presetSubtype="0" decel="100000" fill="hold" grpId="0" nodeType="withEffect">
                                      <p:stCondLst>
                                        <p:cond delay="0"/>
                                      </p:stCondLst>
                                      <p:childTnLst>
                                        <p:set>
                                          <p:cBhvr>
                                            <p:cTn id="26" dur="1" fill="hold">
                                              <p:stCondLst>
                                                <p:cond delay="0"/>
                                              </p:stCondLst>
                                            </p:cTn>
                                            <p:tgtEl>
                                              <p:spTgt spid="117"/>
                                            </p:tgtEl>
                                            <p:attrNameLst>
                                              <p:attrName>style.visibility</p:attrName>
                                            </p:attrNameLst>
                                          </p:cBhvr>
                                          <p:to>
                                            <p:strVal val="visible"/>
                                          </p:to>
                                        </p:set>
                                        <p:anim calcmode="lin" valueType="num">
                                          <p:cBhvr>
                                            <p:cTn id="27" dur="500" fill="hold"/>
                                            <p:tgtEl>
                                              <p:spTgt spid="117"/>
                                            </p:tgtEl>
                                            <p:attrNameLst>
                                              <p:attrName>ppt_w</p:attrName>
                                            </p:attrNameLst>
                                          </p:cBhvr>
                                          <p:tavLst>
                                            <p:tav tm="0">
                                              <p:val>
                                                <p:fltVal val="0"/>
                                              </p:val>
                                            </p:tav>
                                            <p:tav tm="100000">
                                              <p:val>
                                                <p:strVal val="#ppt_w"/>
                                              </p:val>
                                            </p:tav>
                                          </p:tavLst>
                                        </p:anim>
                                        <p:anim calcmode="lin" valueType="num">
                                          <p:cBhvr>
                                            <p:cTn id="28" dur="500" fill="hold"/>
                                            <p:tgtEl>
                                              <p:spTgt spid="117"/>
                                            </p:tgtEl>
                                            <p:attrNameLst>
                                              <p:attrName>ppt_h</p:attrName>
                                            </p:attrNameLst>
                                          </p:cBhvr>
                                          <p:tavLst>
                                            <p:tav tm="0">
                                              <p:val>
                                                <p:fltVal val="0"/>
                                              </p:val>
                                            </p:tav>
                                            <p:tav tm="100000">
                                              <p:val>
                                                <p:strVal val="#ppt_h"/>
                                              </p:val>
                                            </p:tav>
                                          </p:tavLst>
                                        </p:anim>
                                        <p:anim calcmode="lin" valueType="num">
                                          <p:cBhvr>
                                            <p:cTn id="29" dur="500" fill="hold"/>
                                            <p:tgtEl>
                                              <p:spTgt spid="117"/>
                                            </p:tgtEl>
                                            <p:attrNameLst>
                                              <p:attrName>style.rotation</p:attrName>
                                            </p:attrNameLst>
                                          </p:cBhvr>
                                          <p:tavLst>
                                            <p:tav tm="0">
                                              <p:val>
                                                <p:fltVal val="360"/>
                                              </p:val>
                                            </p:tav>
                                            <p:tav tm="100000">
                                              <p:val>
                                                <p:fltVal val="0"/>
                                              </p:val>
                                            </p:tav>
                                          </p:tavLst>
                                        </p:anim>
                                        <p:animEffect transition="in" filter="fade">
                                          <p:cBhvr>
                                            <p:cTn id="30" dur="500"/>
                                            <p:tgtEl>
                                              <p:spTgt spid="117"/>
                                            </p:tgtEl>
                                          </p:cBhvr>
                                        </p:animEffect>
                                      </p:childTnLst>
                                    </p:cTn>
                                  </p:par>
                                </p:childTnLst>
                              </p:cTn>
                            </p:par>
                            <p:par>
                              <p:cTn id="31" fill="hold">
                                <p:stCondLst>
                                  <p:cond delay="1600"/>
                                </p:stCondLst>
                                <p:childTnLst>
                                  <p:par>
                                    <p:cTn id="32" presetID="22" presetClass="entr" presetSubtype="1" fill="hold" nodeType="afterEffect">
                                      <p:stCondLst>
                                        <p:cond delay="0"/>
                                      </p:stCondLst>
                                      <p:childTnLst>
                                        <p:set>
                                          <p:cBhvr>
                                            <p:cTn id="33" dur="1" fill="hold">
                                              <p:stCondLst>
                                                <p:cond delay="0"/>
                                              </p:stCondLst>
                                            </p:cTn>
                                            <p:tgtEl>
                                              <p:spTgt spid="112"/>
                                            </p:tgtEl>
                                            <p:attrNameLst>
                                              <p:attrName>style.visibility</p:attrName>
                                            </p:attrNameLst>
                                          </p:cBhvr>
                                          <p:to>
                                            <p:strVal val="visible"/>
                                          </p:to>
                                        </p:set>
                                        <p:animEffect transition="in" filter="wipe(up)">
                                          <p:cBhvr>
                                            <p:cTn id="34" dur="500"/>
                                            <p:tgtEl>
                                              <p:spTgt spid="112"/>
                                            </p:tgtEl>
                                          </p:cBhvr>
                                        </p:animEffect>
                                      </p:childTnLst>
                                    </p:cTn>
                                  </p:par>
                                  <p:par>
                                    <p:cTn id="35" presetID="22" presetClass="entr" presetSubtype="1" fill="hold" nodeType="withEffect">
                                      <p:stCondLst>
                                        <p:cond delay="0"/>
                                      </p:stCondLst>
                                      <p:childTnLst>
                                        <p:set>
                                          <p:cBhvr>
                                            <p:cTn id="36" dur="1" fill="hold">
                                              <p:stCondLst>
                                                <p:cond delay="0"/>
                                              </p:stCondLst>
                                            </p:cTn>
                                            <p:tgtEl>
                                              <p:spTgt spid="115"/>
                                            </p:tgtEl>
                                            <p:attrNameLst>
                                              <p:attrName>style.visibility</p:attrName>
                                            </p:attrNameLst>
                                          </p:cBhvr>
                                          <p:to>
                                            <p:strVal val="visible"/>
                                          </p:to>
                                        </p:set>
                                        <p:animEffect transition="in" filter="wipe(up)">
                                          <p:cBhvr>
                                            <p:cTn id="37" dur="500"/>
                                            <p:tgtEl>
                                              <p:spTgt spid="115"/>
                                            </p:tgtEl>
                                          </p:cBhvr>
                                        </p:animEffect>
                                      </p:childTnLst>
                                    </p:cTn>
                                  </p:par>
                                  <p:par>
                                    <p:cTn id="38" presetID="22" presetClass="entr" presetSubtype="1" fill="hold" nodeType="withEffect">
                                      <p:stCondLst>
                                        <p:cond delay="0"/>
                                      </p:stCondLst>
                                      <p:childTnLst>
                                        <p:set>
                                          <p:cBhvr>
                                            <p:cTn id="39" dur="1" fill="hold">
                                              <p:stCondLst>
                                                <p:cond delay="0"/>
                                              </p:stCondLst>
                                            </p:cTn>
                                            <p:tgtEl>
                                              <p:spTgt spid="118"/>
                                            </p:tgtEl>
                                            <p:attrNameLst>
                                              <p:attrName>style.visibility</p:attrName>
                                            </p:attrNameLst>
                                          </p:cBhvr>
                                          <p:to>
                                            <p:strVal val="visible"/>
                                          </p:to>
                                        </p:set>
                                        <p:animEffect transition="in" filter="wipe(up)">
                                          <p:cBhvr>
                                            <p:cTn id="40" dur="500"/>
                                            <p:tgtEl>
                                              <p:spTgt spid="118"/>
                                            </p:tgtEl>
                                          </p:cBhvr>
                                        </p:animEffect>
                                      </p:childTnLst>
                                    </p:cTn>
                                  </p:par>
                                  <p:par>
                                    <p:cTn id="41" presetID="2" presetClass="entr" presetSubtype="2" fill="hold" grpId="0" nodeType="withEffect">
                                      <p:stCondLst>
                                        <p:cond delay="800"/>
                                      </p:stCondLst>
                                      <p:childTnLst>
                                        <p:set>
                                          <p:cBhvr>
                                            <p:cTn id="42" dur="1" fill="hold">
                                              <p:stCondLst>
                                                <p:cond delay="0"/>
                                              </p:stCondLst>
                                            </p:cTn>
                                            <p:tgtEl>
                                              <p:spTgt spid="113"/>
                                            </p:tgtEl>
                                            <p:attrNameLst>
                                              <p:attrName>style.visibility</p:attrName>
                                            </p:attrNameLst>
                                          </p:cBhvr>
                                          <p:to>
                                            <p:strVal val="visible"/>
                                          </p:to>
                                        </p:set>
                                        <p:anim calcmode="lin" valueType="num">
                                          <p:cBhvr additive="base">
                                            <p:cTn id="43" dur="500" fill="hold"/>
                                            <p:tgtEl>
                                              <p:spTgt spid="113"/>
                                            </p:tgtEl>
                                            <p:attrNameLst>
                                              <p:attrName>ppt_x</p:attrName>
                                            </p:attrNameLst>
                                          </p:cBhvr>
                                          <p:tavLst>
                                            <p:tav tm="0">
                                              <p:val>
                                                <p:strVal val="1+#ppt_w/2"/>
                                              </p:val>
                                            </p:tav>
                                            <p:tav tm="100000">
                                              <p:val>
                                                <p:strVal val="#ppt_x"/>
                                              </p:val>
                                            </p:tav>
                                          </p:tavLst>
                                        </p:anim>
                                        <p:anim calcmode="lin" valueType="num">
                                          <p:cBhvr additive="base">
                                            <p:cTn id="44" dur="500" fill="hold"/>
                                            <p:tgtEl>
                                              <p:spTgt spid="113"/>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800"/>
                                      </p:stCondLst>
                                      <p:childTnLst>
                                        <p:set>
                                          <p:cBhvr>
                                            <p:cTn id="46" dur="1" fill="hold">
                                              <p:stCondLst>
                                                <p:cond delay="0"/>
                                              </p:stCondLst>
                                            </p:cTn>
                                            <p:tgtEl>
                                              <p:spTgt spid="116"/>
                                            </p:tgtEl>
                                            <p:attrNameLst>
                                              <p:attrName>style.visibility</p:attrName>
                                            </p:attrNameLst>
                                          </p:cBhvr>
                                          <p:to>
                                            <p:strVal val="visible"/>
                                          </p:to>
                                        </p:set>
                                        <p:anim calcmode="lin" valueType="num">
                                          <p:cBhvr additive="base">
                                            <p:cTn id="47" dur="500" fill="hold"/>
                                            <p:tgtEl>
                                              <p:spTgt spid="116"/>
                                            </p:tgtEl>
                                            <p:attrNameLst>
                                              <p:attrName>ppt_x</p:attrName>
                                            </p:attrNameLst>
                                          </p:cBhvr>
                                          <p:tavLst>
                                            <p:tav tm="0">
                                              <p:val>
                                                <p:strVal val="1+#ppt_w/2"/>
                                              </p:val>
                                            </p:tav>
                                            <p:tav tm="100000">
                                              <p:val>
                                                <p:strVal val="#ppt_x"/>
                                              </p:val>
                                            </p:tav>
                                          </p:tavLst>
                                        </p:anim>
                                        <p:anim calcmode="lin" valueType="num">
                                          <p:cBhvr additive="base">
                                            <p:cTn id="48" dur="500" fill="hold"/>
                                            <p:tgtEl>
                                              <p:spTgt spid="116"/>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800"/>
                                      </p:stCondLst>
                                      <p:childTnLst>
                                        <p:set>
                                          <p:cBhvr>
                                            <p:cTn id="50" dur="1" fill="hold">
                                              <p:stCondLst>
                                                <p:cond delay="0"/>
                                              </p:stCondLst>
                                            </p:cTn>
                                            <p:tgtEl>
                                              <p:spTgt spid="119"/>
                                            </p:tgtEl>
                                            <p:attrNameLst>
                                              <p:attrName>style.visibility</p:attrName>
                                            </p:attrNameLst>
                                          </p:cBhvr>
                                          <p:to>
                                            <p:strVal val="visible"/>
                                          </p:to>
                                        </p:set>
                                        <p:anim calcmode="lin" valueType="num">
                                          <p:cBhvr additive="base">
                                            <p:cTn id="51" dur="500" fill="hold"/>
                                            <p:tgtEl>
                                              <p:spTgt spid="119"/>
                                            </p:tgtEl>
                                            <p:attrNameLst>
                                              <p:attrName>ppt_x</p:attrName>
                                            </p:attrNameLst>
                                          </p:cBhvr>
                                          <p:tavLst>
                                            <p:tav tm="0">
                                              <p:val>
                                                <p:strVal val="1+#ppt_w/2"/>
                                              </p:val>
                                            </p:tav>
                                            <p:tav tm="100000">
                                              <p:val>
                                                <p:strVal val="#ppt_x"/>
                                              </p:val>
                                            </p:tav>
                                          </p:tavLst>
                                        </p:anim>
                                        <p:anim calcmode="lin" valueType="num">
                                          <p:cBhvr additive="base">
                                            <p:cTn id="52" dur="500" fill="hold"/>
                                            <p:tgtEl>
                                              <p:spTgt spid="1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111" grpId="0"/>
          <p:bldP spid="113" grpId="0"/>
          <p:bldP spid="114" grpId="0"/>
          <p:bldP spid="116" grpId="0"/>
          <p:bldP spid="117" grpId="0"/>
          <p:bldP spid="119"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03</a:t>
            </a: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5" name="Rectangle 39"/>
          <p:cNvSpPr>
            <a:spLocks noChangeArrowheads="1"/>
          </p:cNvSpPr>
          <p:nvPr/>
        </p:nvSpPr>
        <p:spPr bwMode="auto">
          <a:xfrm>
            <a:off x="915988" y="338497"/>
            <a:ext cx="285314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600" b="1" dirty="0" smtClean="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Code</a:t>
            </a:r>
            <a:r>
              <a:rPr lang="zh-CN" altLang="en-US" sz="1600" b="1" dirty="0" smtClean="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 </a:t>
            </a:r>
            <a:r>
              <a:rPr lang="en-US" altLang="zh-CN" sz="1600" b="1" dirty="0" smtClean="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Review</a:t>
            </a:r>
            <a:r>
              <a:rPr lang="zh-CN" altLang="en-US" sz="1600" b="1" dirty="0" smtClean="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的目标和原则</a:t>
            </a:r>
            <a:endParaRPr lang="en-US" altLang="zh-CN" sz="1600" b="1"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67" name="Freeform 105"/>
          <p:cNvSpPr/>
          <p:nvPr/>
        </p:nvSpPr>
        <p:spPr bwMode="auto">
          <a:xfrm>
            <a:off x="4599540" y="3150260"/>
            <a:ext cx="918175" cy="985124"/>
          </a:xfrm>
          <a:custGeom>
            <a:avLst/>
            <a:gdLst>
              <a:gd name="T0" fmla="*/ 0 w 876"/>
              <a:gd name="T1" fmla="*/ 29138806 h 952"/>
              <a:gd name="T2" fmla="*/ 0 w 876"/>
              <a:gd name="T3" fmla="*/ 477871696 h 952"/>
              <a:gd name="T4" fmla="*/ 851127092 w 876"/>
              <a:gd name="T5" fmla="*/ 924662129 h 952"/>
              <a:gd name="T6" fmla="*/ 691784020 w 876"/>
              <a:gd name="T7" fmla="*/ 0 h 952"/>
              <a:gd name="T8" fmla="*/ 367267589 w 876"/>
              <a:gd name="T9" fmla="*/ 0 h 952"/>
              <a:gd name="T10" fmla="*/ 410017760 w 876"/>
              <a:gd name="T11" fmla="*/ 244763215 h 952"/>
              <a:gd name="T12" fmla="*/ 0 w 876"/>
              <a:gd name="T13" fmla="*/ 29138806 h 9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76" h="952">
                <a:moveTo>
                  <a:pt x="0" y="30"/>
                </a:moveTo>
                <a:lnTo>
                  <a:pt x="0" y="492"/>
                </a:lnTo>
                <a:lnTo>
                  <a:pt x="876" y="952"/>
                </a:lnTo>
                <a:lnTo>
                  <a:pt x="712" y="0"/>
                </a:lnTo>
                <a:lnTo>
                  <a:pt x="378" y="0"/>
                </a:lnTo>
                <a:lnTo>
                  <a:pt x="422" y="252"/>
                </a:lnTo>
                <a:lnTo>
                  <a:pt x="0" y="3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96775" tIns="48388" rIns="96775" bIns="48388"/>
          <a:lstStyle/>
          <a:p>
            <a:pPr defTabSz="967740"/>
            <a:endParaRPr lang="zh-CN" altLang="en-US" sz="1900" kern="0">
              <a:solidFill>
                <a:schemeClr val="bg1"/>
              </a:solidFill>
            </a:endParaRPr>
          </a:p>
        </p:txBody>
      </p:sp>
      <p:sp>
        <p:nvSpPr>
          <p:cNvPr id="68" name="Freeform 107"/>
          <p:cNvSpPr/>
          <p:nvPr/>
        </p:nvSpPr>
        <p:spPr bwMode="auto">
          <a:xfrm>
            <a:off x="3529463" y="3150260"/>
            <a:ext cx="921550" cy="985124"/>
          </a:xfrm>
          <a:custGeom>
            <a:avLst/>
            <a:gdLst>
              <a:gd name="T0" fmla="*/ 878 w 878"/>
              <a:gd name="T1" fmla="*/ 30 h 952"/>
              <a:gd name="T2" fmla="*/ 456 w 878"/>
              <a:gd name="T3" fmla="*/ 252 h 952"/>
              <a:gd name="T4" fmla="*/ 498 w 878"/>
              <a:gd name="T5" fmla="*/ 0 h 952"/>
              <a:gd name="T6" fmla="*/ 164 w 878"/>
              <a:gd name="T7" fmla="*/ 0 h 952"/>
              <a:gd name="T8" fmla="*/ 0 w 878"/>
              <a:gd name="T9" fmla="*/ 952 h 952"/>
              <a:gd name="T10" fmla="*/ 878 w 878"/>
              <a:gd name="T11" fmla="*/ 492 h 952"/>
              <a:gd name="T12" fmla="*/ 878 w 878"/>
              <a:gd name="T13" fmla="*/ 30 h 952"/>
            </a:gdLst>
            <a:ahLst/>
            <a:cxnLst>
              <a:cxn ang="0">
                <a:pos x="T0" y="T1"/>
              </a:cxn>
              <a:cxn ang="0">
                <a:pos x="T2" y="T3"/>
              </a:cxn>
              <a:cxn ang="0">
                <a:pos x="T4" y="T5"/>
              </a:cxn>
              <a:cxn ang="0">
                <a:pos x="T6" y="T7"/>
              </a:cxn>
              <a:cxn ang="0">
                <a:pos x="T8" y="T9"/>
              </a:cxn>
              <a:cxn ang="0">
                <a:pos x="T10" y="T11"/>
              </a:cxn>
              <a:cxn ang="0">
                <a:pos x="T12" y="T13"/>
              </a:cxn>
            </a:cxnLst>
            <a:rect l="0" t="0" r="r" b="b"/>
            <a:pathLst>
              <a:path w="878" h="952">
                <a:moveTo>
                  <a:pt x="878" y="30"/>
                </a:moveTo>
                <a:lnTo>
                  <a:pt x="456" y="252"/>
                </a:lnTo>
                <a:lnTo>
                  <a:pt x="498" y="0"/>
                </a:lnTo>
                <a:lnTo>
                  <a:pt x="164" y="0"/>
                </a:lnTo>
                <a:lnTo>
                  <a:pt x="0" y="952"/>
                </a:lnTo>
                <a:lnTo>
                  <a:pt x="878" y="492"/>
                </a:lnTo>
                <a:lnTo>
                  <a:pt x="878" y="3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96775" tIns="48388" rIns="96775" bIns="48388"/>
          <a:lstStyle/>
          <a:p>
            <a:pPr defTabSz="967740" fontAlgn="base">
              <a:spcBef>
                <a:spcPct val="0"/>
              </a:spcBef>
              <a:spcAft>
                <a:spcPct val="0"/>
              </a:spcAft>
              <a:defRPr/>
            </a:pPr>
            <a:endParaRPr lang="zh-CN" altLang="en-US" sz="1900">
              <a:solidFill>
                <a:schemeClr val="bg1"/>
              </a:solidFill>
              <a:effectLst>
                <a:outerShdw blurRad="60007" dist="310007" dir="7680000" sy="30000" kx="1300200" algn="ctr" rotWithShape="0">
                  <a:prstClr val="black">
                    <a:alpha val="32000"/>
                  </a:prstClr>
                </a:outerShdw>
              </a:effectLst>
            </a:endParaRPr>
          </a:p>
        </p:txBody>
      </p:sp>
      <p:grpSp>
        <p:nvGrpSpPr>
          <p:cNvPr id="71" name="组合 70"/>
          <p:cNvGrpSpPr/>
          <p:nvPr/>
        </p:nvGrpSpPr>
        <p:grpSpPr>
          <a:xfrm>
            <a:off x="2916782" y="1116671"/>
            <a:ext cx="3213613" cy="3018713"/>
            <a:chOff x="3249281" y="1495055"/>
            <a:chExt cx="3213613" cy="3018713"/>
          </a:xfrm>
        </p:grpSpPr>
        <p:sp>
          <p:nvSpPr>
            <p:cNvPr id="72" name="Freeform 104"/>
            <p:cNvSpPr/>
            <p:nvPr/>
          </p:nvSpPr>
          <p:spPr bwMode="auto">
            <a:xfrm>
              <a:off x="4932039" y="3528644"/>
              <a:ext cx="918175" cy="985124"/>
            </a:xfrm>
            <a:custGeom>
              <a:avLst/>
              <a:gdLst>
                <a:gd name="T0" fmla="*/ 0 w 876"/>
                <a:gd name="T1" fmla="*/ 29138806 h 952"/>
                <a:gd name="T2" fmla="*/ 0 w 876"/>
                <a:gd name="T3" fmla="*/ 477871696 h 952"/>
                <a:gd name="T4" fmla="*/ 851127092 w 876"/>
                <a:gd name="T5" fmla="*/ 924662129 h 952"/>
                <a:gd name="T6" fmla="*/ 691784020 w 876"/>
                <a:gd name="T7" fmla="*/ 0 h 952"/>
                <a:gd name="T8" fmla="*/ 367267589 w 876"/>
                <a:gd name="T9" fmla="*/ 0 h 952"/>
                <a:gd name="T10" fmla="*/ 410017760 w 876"/>
                <a:gd name="T11" fmla="*/ 244763215 h 952"/>
                <a:gd name="T12" fmla="*/ 0 w 876"/>
                <a:gd name="T13" fmla="*/ 29138806 h 9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76" h="952">
                  <a:moveTo>
                    <a:pt x="0" y="30"/>
                  </a:moveTo>
                  <a:lnTo>
                    <a:pt x="0" y="492"/>
                  </a:lnTo>
                  <a:lnTo>
                    <a:pt x="876" y="952"/>
                  </a:lnTo>
                  <a:lnTo>
                    <a:pt x="712" y="0"/>
                  </a:lnTo>
                  <a:lnTo>
                    <a:pt x="378" y="0"/>
                  </a:lnTo>
                  <a:lnTo>
                    <a:pt x="422" y="252"/>
                  </a:lnTo>
                  <a:lnTo>
                    <a:pt x="0" y="30"/>
                  </a:ln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lIns="96775" tIns="48388" rIns="96775" bIns="48388"/>
            <a:lstStyle/>
            <a:p>
              <a:pPr defTabSz="967740"/>
              <a:endParaRPr lang="zh-CN" altLang="en-US" sz="1900" kern="0">
                <a:solidFill>
                  <a:schemeClr val="bg1"/>
                </a:solidFill>
              </a:endParaRPr>
            </a:p>
          </p:txBody>
        </p:sp>
        <p:sp>
          <p:nvSpPr>
            <p:cNvPr id="73" name="Freeform 106"/>
            <p:cNvSpPr/>
            <p:nvPr/>
          </p:nvSpPr>
          <p:spPr bwMode="auto">
            <a:xfrm>
              <a:off x="3861962" y="3528644"/>
              <a:ext cx="921550" cy="985124"/>
            </a:xfrm>
            <a:custGeom>
              <a:avLst/>
              <a:gdLst>
                <a:gd name="T0" fmla="*/ 854256123 w 878"/>
                <a:gd name="T1" fmla="*/ 29138806 h 952"/>
                <a:gd name="T2" fmla="*/ 443668360 w 878"/>
                <a:gd name="T3" fmla="*/ 244763215 h 952"/>
                <a:gd name="T4" fmla="*/ 484532161 w 878"/>
                <a:gd name="T5" fmla="*/ 0 h 952"/>
                <a:gd name="T6" fmla="*/ 159564590 w 878"/>
                <a:gd name="T7" fmla="*/ 0 h 952"/>
                <a:gd name="T8" fmla="*/ 0 w 878"/>
                <a:gd name="T9" fmla="*/ 924662129 h 952"/>
                <a:gd name="T10" fmla="*/ 854256123 w 878"/>
                <a:gd name="T11" fmla="*/ 477871696 h 952"/>
                <a:gd name="T12" fmla="*/ 854256123 w 878"/>
                <a:gd name="T13" fmla="*/ 29138806 h 9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78" h="952">
                  <a:moveTo>
                    <a:pt x="878" y="30"/>
                  </a:moveTo>
                  <a:lnTo>
                    <a:pt x="456" y="252"/>
                  </a:lnTo>
                  <a:lnTo>
                    <a:pt x="498" y="0"/>
                  </a:lnTo>
                  <a:lnTo>
                    <a:pt x="164" y="0"/>
                  </a:lnTo>
                  <a:lnTo>
                    <a:pt x="0" y="952"/>
                  </a:lnTo>
                  <a:lnTo>
                    <a:pt x="878" y="492"/>
                  </a:lnTo>
                  <a:lnTo>
                    <a:pt x="878" y="30"/>
                  </a:ln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lIns="96775" tIns="48388" rIns="96775" bIns="48388"/>
            <a:lstStyle/>
            <a:p>
              <a:pPr defTabSz="967740"/>
              <a:endParaRPr lang="zh-CN" altLang="en-US" sz="1900" kern="0">
                <a:solidFill>
                  <a:schemeClr val="bg1"/>
                </a:solidFill>
              </a:endParaRPr>
            </a:p>
          </p:txBody>
        </p:sp>
        <p:sp>
          <p:nvSpPr>
            <p:cNvPr id="74" name="Freeform 108"/>
            <p:cNvSpPr/>
            <p:nvPr/>
          </p:nvSpPr>
          <p:spPr bwMode="auto">
            <a:xfrm>
              <a:off x="4856088" y="1495055"/>
              <a:ext cx="1606806" cy="1866900"/>
            </a:xfrm>
            <a:custGeom>
              <a:avLst/>
              <a:gdLst>
                <a:gd name="T0" fmla="*/ 460241095 w 1534"/>
                <a:gd name="T1" fmla="*/ 934440516 h 1804"/>
                <a:gd name="T2" fmla="*/ 0 w 1534"/>
                <a:gd name="T3" fmla="*/ 0 h 1804"/>
                <a:gd name="T4" fmla="*/ 0 w 1534"/>
                <a:gd name="T5" fmla="*/ 679947018 h 1804"/>
                <a:gd name="T6" fmla="*/ 238859290 w 1534"/>
                <a:gd name="T7" fmla="*/ 1165622896 h 1804"/>
                <a:gd name="T8" fmla="*/ 774835825 w 1534"/>
                <a:gd name="T9" fmla="*/ 1243330563 h 1804"/>
                <a:gd name="T10" fmla="*/ 388389322 w 1534"/>
                <a:gd name="T11" fmla="*/ 1622157906 h 1804"/>
                <a:gd name="T12" fmla="*/ 409750474 w 1534"/>
                <a:gd name="T13" fmla="*/ 1752319530 h 1804"/>
                <a:gd name="T14" fmla="*/ 802023462 w 1534"/>
                <a:gd name="T15" fmla="*/ 1752319530 h 1804"/>
                <a:gd name="T16" fmla="*/ 1489471863 w 1534"/>
                <a:gd name="T17" fmla="*/ 1084029057 h 1804"/>
                <a:gd name="T18" fmla="*/ 460241095 w 1534"/>
                <a:gd name="T19" fmla="*/ 934440516 h 1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4" h="1804">
                  <a:moveTo>
                    <a:pt x="474" y="962"/>
                  </a:moveTo>
                  <a:lnTo>
                    <a:pt x="0" y="0"/>
                  </a:lnTo>
                  <a:lnTo>
                    <a:pt x="0" y="700"/>
                  </a:lnTo>
                  <a:lnTo>
                    <a:pt x="246" y="1200"/>
                  </a:lnTo>
                  <a:lnTo>
                    <a:pt x="798" y="1280"/>
                  </a:lnTo>
                  <a:lnTo>
                    <a:pt x="400" y="1670"/>
                  </a:lnTo>
                  <a:lnTo>
                    <a:pt x="422" y="1804"/>
                  </a:lnTo>
                  <a:lnTo>
                    <a:pt x="826" y="1804"/>
                  </a:lnTo>
                  <a:lnTo>
                    <a:pt x="1534" y="1116"/>
                  </a:lnTo>
                  <a:lnTo>
                    <a:pt x="474" y="962"/>
                  </a:ln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lIns="96775" tIns="48388" rIns="96775" bIns="48388"/>
            <a:lstStyle/>
            <a:p>
              <a:pPr defTabSz="967740"/>
              <a:endParaRPr lang="zh-CN" altLang="en-US" sz="1900" kern="0">
                <a:solidFill>
                  <a:schemeClr val="bg1"/>
                </a:solidFill>
              </a:endParaRPr>
            </a:p>
          </p:txBody>
        </p:sp>
        <p:sp>
          <p:nvSpPr>
            <p:cNvPr id="75" name="Freeform 109"/>
            <p:cNvSpPr/>
            <p:nvPr/>
          </p:nvSpPr>
          <p:spPr bwMode="auto">
            <a:xfrm>
              <a:off x="3249281" y="1495055"/>
              <a:ext cx="1606806" cy="1866900"/>
            </a:xfrm>
            <a:custGeom>
              <a:avLst/>
              <a:gdLst>
                <a:gd name="T0" fmla="*/ 1029230767 w 1534"/>
                <a:gd name="T1" fmla="*/ 934440516 h 1804"/>
                <a:gd name="T2" fmla="*/ 0 w 1534"/>
                <a:gd name="T3" fmla="*/ 1084029057 h 1804"/>
                <a:gd name="T4" fmla="*/ 687448400 w 1534"/>
                <a:gd name="T5" fmla="*/ 1752319530 h 1804"/>
                <a:gd name="T6" fmla="*/ 1079721389 w 1534"/>
                <a:gd name="T7" fmla="*/ 1752319530 h 1804"/>
                <a:gd name="T8" fmla="*/ 1103024374 w 1534"/>
                <a:gd name="T9" fmla="*/ 1622157906 h 1804"/>
                <a:gd name="T10" fmla="*/ 714636037 w 1534"/>
                <a:gd name="T11" fmla="*/ 1243330563 h 1804"/>
                <a:gd name="T12" fmla="*/ 1250612572 w 1534"/>
                <a:gd name="T13" fmla="*/ 1165622896 h 1804"/>
                <a:gd name="T14" fmla="*/ 1489471863 w 1534"/>
                <a:gd name="T15" fmla="*/ 679947018 h 1804"/>
                <a:gd name="T16" fmla="*/ 1489471863 w 1534"/>
                <a:gd name="T17" fmla="*/ 0 h 1804"/>
                <a:gd name="T18" fmla="*/ 1029230767 w 1534"/>
                <a:gd name="T19" fmla="*/ 934440516 h 1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4" h="1804">
                  <a:moveTo>
                    <a:pt x="1060" y="962"/>
                  </a:moveTo>
                  <a:lnTo>
                    <a:pt x="0" y="1116"/>
                  </a:lnTo>
                  <a:lnTo>
                    <a:pt x="708" y="1804"/>
                  </a:lnTo>
                  <a:lnTo>
                    <a:pt x="1112" y="1804"/>
                  </a:lnTo>
                  <a:lnTo>
                    <a:pt x="1136" y="1670"/>
                  </a:lnTo>
                  <a:lnTo>
                    <a:pt x="736" y="1280"/>
                  </a:lnTo>
                  <a:lnTo>
                    <a:pt x="1288" y="1200"/>
                  </a:lnTo>
                  <a:lnTo>
                    <a:pt x="1534" y="700"/>
                  </a:lnTo>
                  <a:lnTo>
                    <a:pt x="1534" y="0"/>
                  </a:lnTo>
                  <a:lnTo>
                    <a:pt x="1060" y="962"/>
                  </a:ln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lIns="96775" tIns="48388" rIns="96775" bIns="48388"/>
            <a:lstStyle/>
            <a:p>
              <a:pPr defTabSz="967740"/>
              <a:endParaRPr lang="zh-CN" altLang="en-US" sz="1900" kern="0">
                <a:solidFill>
                  <a:schemeClr val="bg1"/>
                </a:solidFill>
              </a:endParaRPr>
            </a:p>
          </p:txBody>
        </p:sp>
        <p:sp>
          <p:nvSpPr>
            <p:cNvPr id="76" name="Freeform 121"/>
            <p:cNvSpPr/>
            <p:nvPr/>
          </p:nvSpPr>
          <p:spPr bwMode="auto">
            <a:xfrm>
              <a:off x="4616415" y="2941904"/>
              <a:ext cx="202539" cy="198359"/>
            </a:xfrm>
            <a:custGeom>
              <a:avLst/>
              <a:gdLst>
                <a:gd name="T0" fmla="*/ 187748664 w 192"/>
                <a:gd name="T1" fmla="*/ 93092784 h 192"/>
                <a:gd name="T2" fmla="*/ 187748664 w 192"/>
                <a:gd name="T3" fmla="*/ 93092784 h 192"/>
                <a:gd name="T4" fmla="*/ 185793063 w 192"/>
                <a:gd name="T5" fmla="*/ 112486868 h 192"/>
                <a:gd name="T6" fmla="*/ 179926258 w 192"/>
                <a:gd name="T7" fmla="*/ 129941642 h 192"/>
                <a:gd name="T8" fmla="*/ 170147258 w 192"/>
                <a:gd name="T9" fmla="*/ 145457106 h 192"/>
                <a:gd name="T10" fmla="*/ 160368258 w 192"/>
                <a:gd name="T11" fmla="*/ 159032277 h 192"/>
                <a:gd name="T12" fmla="*/ 146679047 w 192"/>
                <a:gd name="T13" fmla="*/ 170669121 h 192"/>
                <a:gd name="T14" fmla="*/ 129077641 w 192"/>
                <a:gd name="T15" fmla="*/ 178427345 h 192"/>
                <a:gd name="T16" fmla="*/ 113431836 w 192"/>
                <a:gd name="T17" fmla="*/ 184245275 h 192"/>
                <a:gd name="T18" fmla="*/ 93874828 w 192"/>
                <a:gd name="T19" fmla="*/ 186184585 h 192"/>
                <a:gd name="T20" fmla="*/ 93874828 w 192"/>
                <a:gd name="T21" fmla="*/ 186184585 h 192"/>
                <a:gd name="T22" fmla="*/ 74316828 w 192"/>
                <a:gd name="T23" fmla="*/ 184245275 h 192"/>
                <a:gd name="T24" fmla="*/ 56715422 w 192"/>
                <a:gd name="T25" fmla="*/ 178427345 h 192"/>
                <a:gd name="T26" fmla="*/ 41069617 w 192"/>
                <a:gd name="T27" fmla="*/ 170669121 h 192"/>
                <a:gd name="T28" fmla="*/ 27380406 w 192"/>
                <a:gd name="T29" fmla="*/ 159032277 h 192"/>
                <a:gd name="T30" fmla="*/ 15645805 w 192"/>
                <a:gd name="T31" fmla="*/ 145457106 h 192"/>
                <a:gd name="T32" fmla="*/ 7822406 w 192"/>
                <a:gd name="T33" fmla="*/ 129941642 h 192"/>
                <a:gd name="T34" fmla="*/ 1955602 w 192"/>
                <a:gd name="T35" fmla="*/ 112486868 h 192"/>
                <a:gd name="T36" fmla="*/ 0 w 192"/>
                <a:gd name="T37" fmla="*/ 93092784 h 192"/>
                <a:gd name="T38" fmla="*/ 0 w 192"/>
                <a:gd name="T39" fmla="*/ 93092784 h 192"/>
                <a:gd name="T40" fmla="*/ 1955602 w 192"/>
                <a:gd name="T41" fmla="*/ 73697716 h 192"/>
                <a:gd name="T42" fmla="*/ 7822406 w 192"/>
                <a:gd name="T43" fmla="*/ 56242942 h 192"/>
                <a:gd name="T44" fmla="*/ 15645805 w 192"/>
                <a:gd name="T45" fmla="*/ 40727478 h 192"/>
                <a:gd name="T46" fmla="*/ 27380406 w 192"/>
                <a:gd name="T47" fmla="*/ 27152308 h 192"/>
                <a:gd name="T48" fmla="*/ 41069617 w 192"/>
                <a:gd name="T49" fmla="*/ 17454774 h 192"/>
                <a:gd name="T50" fmla="*/ 56715422 w 192"/>
                <a:gd name="T51" fmla="*/ 7757240 h 192"/>
                <a:gd name="T52" fmla="*/ 74316828 w 192"/>
                <a:gd name="T53" fmla="*/ 1939310 h 192"/>
                <a:gd name="T54" fmla="*/ 93874828 w 192"/>
                <a:gd name="T55" fmla="*/ 0 h 192"/>
                <a:gd name="T56" fmla="*/ 93874828 w 192"/>
                <a:gd name="T57" fmla="*/ 0 h 192"/>
                <a:gd name="T58" fmla="*/ 113431836 w 192"/>
                <a:gd name="T59" fmla="*/ 1939310 h 192"/>
                <a:gd name="T60" fmla="*/ 129077641 w 192"/>
                <a:gd name="T61" fmla="*/ 7757240 h 192"/>
                <a:gd name="T62" fmla="*/ 146679047 w 192"/>
                <a:gd name="T63" fmla="*/ 17454774 h 192"/>
                <a:gd name="T64" fmla="*/ 160368258 w 192"/>
                <a:gd name="T65" fmla="*/ 27152308 h 192"/>
                <a:gd name="T66" fmla="*/ 170147258 w 192"/>
                <a:gd name="T67" fmla="*/ 40727478 h 192"/>
                <a:gd name="T68" fmla="*/ 179926258 w 192"/>
                <a:gd name="T69" fmla="*/ 56242942 h 192"/>
                <a:gd name="T70" fmla="*/ 185793063 w 192"/>
                <a:gd name="T71" fmla="*/ 73697716 h 192"/>
                <a:gd name="T72" fmla="*/ 187748664 w 192"/>
                <a:gd name="T73" fmla="*/ 93092784 h 192"/>
                <a:gd name="T74" fmla="*/ 187748664 w 192"/>
                <a:gd name="T75" fmla="*/ 93092784 h 19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2" h="192">
                  <a:moveTo>
                    <a:pt x="192" y="96"/>
                  </a:moveTo>
                  <a:lnTo>
                    <a:pt x="192" y="96"/>
                  </a:lnTo>
                  <a:lnTo>
                    <a:pt x="190" y="116"/>
                  </a:lnTo>
                  <a:lnTo>
                    <a:pt x="184" y="134"/>
                  </a:lnTo>
                  <a:lnTo>
                    <a:pt x="174" y="150"/>
                  </a:lnTo>
                  <a:lnTo>
                    <a:pt x="164" y="164"/>
                  </a:lnTo>
                  <a:lnTo>
                    <a:pt x="150" y="176"/>
                  </a:lnTo>
                  <a:lnTo>
                    <a:pt x="132" y="184"/>
                  </a:lnTo>
                  <a:lnTo>
                    <a:pt x="116" y="190"/>
                  </a:lnTo>
                  <a:lnTo>
                    <a:pt x="96" y="192"/>
                  </a:lnTo>
                  <a:lnTo>
                    <a:pt x="76" y="190"/>
                  </a:lnTo>
                  <a:lnTo>
                    <a:pt x="58" y="184"/>
                  </a:lnTo>
                  <a:lnTo>
                    <a:pt x="42" y="176"/>
                  </a:lnTo>
                  <a:lnTo>
                    <a:pt x="28" y="164"/>
                  </a:lnTo>
                  <a:lnTo>
                    <a:pt x="16" y="150"/>
                  </a:lnTo>
                  <a:lnTo>
                    <a:pt x="8" y="134"/>
                  </a:lnTo>
                  <a:lnTo>
                    <a:pt x="2" y="116"/>
                  </a:lnTo>
                  <a:lnTo>
                    <a:pt x="0" y="96"/>
                  </a:lnTo>
                  <a:lnTo>
                    <a:pt x="2" y="76"/>
                  </a:lnTo>
                  <a:lnTo>
                    <a:pt x="8" y="58"/>
                  </a:lnTo>
                  <a:lnTo>
                    <a:pt x="16" y="42"/>
                  </a:lnTo>
                  <a:lnTo>
                    <a:pt x="28" y="28"/>
                  </a:lnTo>
                  <a:lnTo>
                    <a:pt x="42" y="18"/>
                  </a:lnTo>
                  <a:lnTo>
                    <a:pt x="58" y="8"/>
                  </a:lnTo>
                  <a:lnTo>
                    <a:pt x="76" y="2"/>
                  </a:lnTo>
                  <a:lnTo>
                    <a:pt x="96" y="0"/>
                  </a:lnTo>
                  <a:lnTo>
                    <a:pt x="116" y="2"/>
                  </a:lnTo>
                  <a:lnTo>
                    <a:pt x="132" y="8"/>
                  </a:lnTo>
                  <a:lnTo>
                    <a:pt x="150" y="18"/>
                  </a:lnTo>
                  <a:lnTo>
                    <a:pt x="164" y="28"/>
                  </a:lnTo>
                  <a:lnTo>
                    <a:pt x="174" y="42"/>
                  </a:lnTo>
                  <a:lnTo>
                    <a:pt x="184" y="58"/>
                  </a:lnTo>
                  <a:lnTo>
                    <a:pt x="190" y="76"/>
                  </a:lnTo>
                  <a:lnTo>
                    <a:pt x="192" y="96"/>
                  </a:lnTo>
                  <a:close/>
                </a:path>
              </a:pathLst>
            </a:custGeom>
            <a:blipFill dpi="0" rotWithShape="1">
              <a:blip r:embed="rId5" cstate="print">
                <a:extLst>
                  <a:ext uri="{28A0092B-C50C-407E-A947-70E740481C1C}">
                    <a14:useLocalDpi xmlns:a14="http://schemas.microsoft.com/office/drawing/2010/main" val="0"/>
                  </a:ext>
                </a:extLst>
              </a:blip>
              <a:srcRect/>
              <a:stretch>
                <a:fillRect/>
              </a:stretch>
            </a:blipFill>
            <a:ln>
              <a:noFill/>
            </a:ln>
          </p:spPr>
          <p:txBody>
            <a:bodyPr lIns="96775" tIns="48388" rIns="96775" bIns="48388"/>
            <a:lstStyle/>
            <a:p>
              <a:pPr defTabSz="967740"/>
              <a:endParaRPr lang="zh-CN" altLang="en-US" sz="1900" kern="0">
                <a:solidFill>
                  <a:schemeClr val="bg1"/>
                </a:solidFill>
              </a:endParaRPr>
            </a:p>
          </p:txBody>
        </p:sp>
        <p:sp>
          <p:nvSpPr>
            <p:cNvPr id="77" name="Freeform 122"/>
            <p:cNvSpPr/>
            <p:nvPr/>
          </p:nvSpPr>
          <p:spPr bwMode="auto">
            <a:xfrm>
              <a:off x="4857777" y="2891896"/>
              <a:ext cx="251485" cy="248365"/>
            </a:xfrm>
            <a:custGeom>
              <a:avLst/>
              <a:gdLst>
                <a:gd name="T0" fmla="*/ 233121011 w 240"/>
                <a:gd name="T1" fmla="*/ 116560999 h 240"/>
                <a:gd name="T2" fmla="*/ 233121011 w 240"/>
                <a:gd name="T3" fmla="*/ 116560999 h 240"/>
                <a:gd name="T4" fmla="*/ 231178451 w 240"/>
                <a:gd name="T5" fmla="*/ 128217394 h 240"/>
                <a:gd name="T6" fmla="*/ 231178451 w 240"/>
                <a:gd name="T7" fmla="*/ 139872804 h 240"/>
                <a:gd name="T8" fmla="*/ 223407225 w 240"/>
                <a:gd name="T9" fmla="*/ 161243027 h 240"/>
                <a:gd name="T10" fmla="*/ 211751865 w 240"/>
                <a:gd name="T11" fmla="*/ 180669696 h 240"/>
                <a:gd name="T12" fmla="*/ 198152958 w 240"/>
                <a:gd name="T13" fmla="*/ 198153796 h 240"/>
                <a:gd name="T14" fmla="*/ 180668932 w 240"/>
                <a:gd name="T15" fmla="*/ 211752760 h 240"/>
                <a:gd name="T16" fmla="*/ 161242345 w 240"/>
                <a:gd name="T17" fmla="*/ 223408170 h 240"/>
                <a:gd name="T18" fmla="*/ 139872213 w 240"/>
                <a:gd name="T19" fmla="*/ 229236860 h 240"/>
                <a:gd name="T20" fmla="*/ 128216852 w 240"/>
                <a:gd name="T21" fmla="*/ 231179429 h 240"/>
                <a:gd name="T22" fmla="*/ 116560506 w 240"/>
                <a:gd name="T23" fmla="*/ 233121997 h 240"/>
                <a:gd name="T24" fmla="*/ 116560506 w 240"/>
                <a:gd name="T25" fmla="*/ 233121997 h 240"/>
                <a:gd name="T26" fmla="*/ 104904160 w 240"/>
                <a:gd name="T27" fmla="*/ 231179429 h 240"/>
                <a:gd name="T28" fmla="*/ 93248799 w 240"/>
                <a:gd name="T29" fmla="*/ 229236860 h 240"/>
                <a:gd name="T30" fmla="*/ 69936106 w 240"/>
                <a:gd name="T31" fmla="*/ 223408170 h 240"/>
                <a:gd name="T32" fmla="*/ 50509520 w 240"/>
                <a:gd name="T33" fmla="*/ 211752760 h 240"/>
                <a:gd name="T34" fmla="*/ 33025493 w 240"/>
                <a:gd name="T35" fmla="*/ 198153796 h 240"/>
                <a:gd name="T36" fmla="*/ 19426587 w 240"/>
                <a:gd name="T37" fmla="*/ 180669696 h 240"/>
                <a:gd name="T38" fmla="*/ 7770240 w 240"/>
                <a:gd name="T39" fmla="*/ 161243027 h 240"/>
                <a:gd name="T40" fmla="*/ 1942560 w 240"/>
                <a:gd name="T41" fmla="*/ 139872804 h 240"/>
                <a:gd name="T42" fmla="*/ 0 w 240"/>
                <a:gd name="T43" fmla="*/ 128217394 h 240"/>
                <a:gd name="T44" fmla="*/ 0 w 240"/>
                <a:gd name="T45" fmla="*/ 116560999 h 240"/>
                <a:gd name="T46" fmla="*/ 0 w 240"/>
                <a:gd name="T47" fmla="*/ 116560999 h 240"/>
                <a:gd name="T48" fmla="*/ 0 w 240"/>
                <a:gd name="T49" fmla="*/ 104904603 h 240"/>
                <a:gd name="T50" fmla="*/ 1942560 w 240"/>
                <a:gd name="T51" fmla="*/ 93249193 h 240"/>
                <a:gd name="T52" fmla="*/ 7770240 w 240"/>
                <a:gd name="T53" fmla="*/ 69936402 h 240"/>
                <a:gd name="T54" fmla="*/ 19426587 w 240"/>
                <a:gd name="T55" fmla="*/ 50509733 h 240"/>
                <a:gd name="T56" fmla="*/ 33025493 w 240"/>
                <a:gd name="T57" fmla="*/ 33025633 h 240"/>
                <a:gd name="T58" fmla="*/ 50509520 w 240"/>
                <a:gd name="T59" fmla="*/ 19426669 h 240"/>
                <a:gd name="T60" fmla="*/ 69936106 w 240"/>
                <a:gd name="T61" fmla="*/ 7770273 h 240"/>
                <a:gd name="T62" fmla="*/ 93248799 w 240"/>
                <a:gd name="T63" fmla="*/ 1942568 h 240"/>
                <a:gd name="T64" fmla="*/ 104904160 w 240"/>
                <a:gd name="T65" fmla="*/ 0 h 240"/>
                <a:gd name="T66" fmla="*/ 116560506 w 240"/>
                <a:gd name="T67" fmla="*/ 0 h 240"/>
                <a:gd name="T68" fmla="*/ 116560506 w 240"/>
                <a:gd name="T69" fmla="*/ 0 h 240"/>
                <a:gd name="T70" fmla="*/ 128216852 w 240"/>
                <a:gd name="T71" fmla="*/ 0 h 240"/>
                <a:gd name="T72" fmla="*/ 139872213 w 240"/>
                <a:gd name="T73" fmla="*/ 1942568 h 240"/>
                <a:gd name="T74" fmla="*/ 161242345 w 240"/>
                <a:gd name="T75" fmla="*/ 7770273 h 240"/>
                <a:gd name="T76" fmla="*/ 180668932 w 240"/>
                <a:gd name="T77" fmla="*/ 19426669 h 240"/>
                <a:gd name="T78" fmla="*/ 198152958 w 240"/>
                <a:gd name="T79" fmla="*/ 33025633 h 240"/>
                <a:gd name="T80" fmla="*/ 211751865 w 240"/>
                <a:gd name="T81" fmla="*/ 50509733 h 240"/>
                <a:gd name="T82" fmla="*/ 223407225 w 240"/>
                <a:gd name="T83" fmla="*/ 69936402 h 240"/>
                <a:gd name="T84" fmla="*/ 231178451 w 240"/>
                <a:gd name="T85" fmla="*/ 93249193 h 240"/>
                <a:gd name="T86" fmla="*/ 231178451 w 240"/>
                <a:gd name="T87" fmla="*/ 104904603 h 240"/>
                <a:gd name="T88" fmla="*/ 233121011 w 240"/>
                <a:gd name="T89" fmla="*/ 116560999 h 240"/>
                <a:gd name="T90" fmla="*/ 233121011 w 240"/>
                <a:gd name="T91" fmla="*/ 116560999 h 24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40" h="240">
                  <a:moveTo>
                    <a:pt x="240" y="120"/>
                  </a:moveTo>
                  <a:lnTo>
                    <a:pt x="240" y="120"/>
                  </a:lnTo>
                  <a:lnTo>
                    <a:pt x="238" y="132"/>
                  </a:lnTo>
                  <a:lnTo>
                    <a:pt x="238" y="144"/>
                  </a:lnTo>
                  <a:lnTo>
                    <a:pt x="230" y="166"/>
                  </a:lnTo>
                  <a:lnTo>
                    <a:pt x="218" y="186"/>
                  </a:lnTo>
                  <a:lnTo>
                    <a:pt x="204" y="204"/>
                  </a:lnTo>
                  <a:lnTo>
                    <a:pt x="186" y="218"/>
                  </a:lnTo>
                  <a:lnTo>
                    <a:pt x="166" y="230"/>
                  </a:lnTo>
                  <a:lnTo>
                    <a:pt x="144" y="236"/>
                  </a:lnTo>
                  <a:lnTo>
                    <a:pt x="132" y="238"/>
                  </a:lnTo>
                  <a:lnTo>
                    <a:pt x="120" y="240"/>
                  </a:lnTo>
                  <a:lnTo>
                    <a:pt x="108" y="238"/>
                  </a:lnTo>
                  <a:lnTo>
                    <a:pt x="96" y="236"/>
                  </a:lnTo>
                  <a:lnTo>
                    <a:pt x="72" y="230"/>
                  </a:lnTo>
                  <a:lnTo>
                    <a:pt x="52" y="218"/>
                  </a:lnTo>
                  <a:lnTo>
                    <a:pt x="34" y="204"/>
                  </a:lnTo>
                  <a:lnTo>
                    <a:pt x="20" y="186"/>
                  </a:lnTo>
                  <a:lnTo>
                    <a:pt x="8" y="166"/>
                  </a:lnTo>
                  <a:lnTo>
                    <a:pt x="2" y="144"/>
                  </a:lnTo>
                  <a:lnTo>
                    <a:pt x="0" y="132"/>
                  </a:lnTo>
                  <a:lnTo>
                    <a:pt x="0" y="120"/>
                  </a:lnTo>
                  <a:lnTo>
                    <a:pt x="0" y="108"/>
                  </a:lnTo>
                  <a:lnTo>
                    <a:pt x="2" y="96"/>
                  </a:lnTo>
                  <a:lnTo>
                    <a:pt x="8" y="72"/>
                  </a:lnTo>
                  <a:lnTo>
                    <a:pt x="20" y="52"/>
                  </a:lnTo>
                  <a:lnTo>
                    <a:pt x="34" y="34"/>
                  </a:lnTo>
                  <a:lnTo>
                    <a:pt x="52" y="20"/>
                  </a:lnTo>
                  <a:lnTo>
                    <a:pt x="72" y="8"/>
                  </a:lnTo>
                  <a:lnTo>
                    <a:pt x="96" y="2"/>
                  </a:lnTo>
                  <a:lnTo>
                    <a:pt x="108" y="0"/>
                  </a:lnTo>
                  <a:lnTo>
                    <a:pt x="120" y="0"/>
                  </a:lnTo>
                  <a:lnTo>
                    <a:pt x="132" y="0"/>
                  </a:lnTo>
                  <a:lnTo>
                    <a:pt x="144" y="2"/>
                  </a:lnTo>
                  <a:lnTo>
                    <a:pt x="166" y="8"/>
                  </a:lnTo>
                  <a:lnTo>
                    <a:pt x="186" y="20"/>
                  </a:lnTo>
                  <a:lnTo>
                    <a:pt x="204" y="34"/>
                  </a:lnTo>
                  <a:lnTo>
                    <a:pt x="218" y="52"/>
                  </a:lnTo>
                  <a:lnTo>
                    <a:pt x="230" y="72"/>
                  </a:lnTo>
                  <a:lnTo>
                    <a:pt x="238" y="96"/>
                  </a:lnTo>
                  <a:lnTo>
                    <a:pt x="238" y="108"/>
                  </a:lnTo>
                  <a:lnTo>
                    <a:pt x="240" y="120"/>
                  </a:lnTo>
                  <a:close/>
                </a:path>
              </a:pathLst>
            </a:custGeom>
            <a:blipFill dpi="0" rotWithShape="1">
              <a:blip r:embed="rId6" cstate="print">
                <a:extLst>
                  <a:ext uri="{28A0092B-C50C-407E-A947-70E740481C1C}">
                    <a14:useLocalDpi xmlns:a14="http://schemas.microsoft.com/office/drawing/2010/main" val="0"/>
                  </a:ext>
                </a:extLst>
              </a:blip>
              <a:srcRect/>
              <a:stretch>
                <a:fillRect/>
              </a:stretch>
            </a:blipFill>
            <a:ln>
              <a:noFill/>
            </a:ln>
          </p:spPr>
          <p:txBody>
            <a:bodyPr lIns="96775" tIns="48388" rIns="96775" bIns="48388"/>
            <a:lstStyle/>
            <a:p>
              <a:pPr defTabSz="967740"/>
              <a:endParaRPr lang="zh-CN" altLang="en-US" sz="1900" kern="0">
                <a:solidFill>
                  <a:schemeClr val="bg1"/>
                </a:solidFill>
              </a:endParaRPr>
            </a:p>
          </p:txBody>
        </p:sp>
        <p:sp>
          <p:nvSpPr>
            <p:cNvPr id="78" name="Freeform 123"/>
            <p:cNvSpPr/>
            <p:nvPr/>
          </p:nvSpPr>
          <p:spPr bwMode="auto">
            <a:xfrm>
              <a:off x="4616415" y="3181934"/>
              <a:ext cx="202539" cy="195025"/>
            </a:xfrm>
            <a:custGeom>
              <a:avLst/>
              <a:gdLst>
                <a:gd name="T0" fmla="*/ 187748664 w 192"/>
                <a:gd name="T1" fmla="*/ 90563894 h 190"/>
                <a:gd name="T2" fmla="*/ 187748664 w 192"/>
                <a:gd name="T3" fmla="*/ 90563894 h 190"/>
                <a:gd name="T4" fmla="*/ 185793063 w 192"/>
                <a:gd name="T5" fmla="*/ 109833722 h 190"/>
                <a:gd name="T6" fmla="*/ 179926258 w 192"/>
                <a:gd name="T7" fmla="*/ 127175786 h 190"/>
                <a:gd name="T8" fmla="*/ 170147258 w 192"/>
                <a:gd name="T9" fmla="*/ 142591063 h 190"/>
                <a:gd name="T10" fmla="*/ 160368258 w 192"/>
                <a:gd name="T11" fmla="*/ 156078574 h 190"/>
                <a:gd name="T12" fmla="*/ 146679047 w 192"/>
                <a:gd name="T13" fmla="*/ 167640276 h 190"/>
                <a:gd name="T14" fmla="*/ 129077641 w 192"/>
                <a:gd name="T15" fmla="*/ 175348403 h 190"/>
                <a:gd name="T16" fmla="*/ 113431836 w 192"/>
                <a:gd name="T17" fmla="*/ 181128765 h 190"/>
                <a:gd name="T18" fmla="*/ 93874828 w 192"/>
                <a:gd name="T19" fmla="*/ 183055552 h 190"/>
                <a:gd name="T20" fmla="*/ 93874828 w 192"/>
                <a:gd name="T21" fmla="*/ 183055552 h 190"/>
                <a:gd name="T22" fmla="*/ 74316828 w 192"/>
                <a:gd name="T23" fmla="*/ 181128765 h 190"/>
                <a:gd name="T24" fmla="*/ 56715422 w 192"/>
                <a:gd name="T25" fmla="*/ 175348403 h 190"/>
                <a:gd name="T26" fmla="*/ 41069617 w 192"/>
                <a:gd name="T27" fmla="*/ 167640276 h 190"/>
                <a:gd name="T28" fmla="*/ 27380406 w 192"/>
                <a:gd name="T29" fmla="*/ 156078574 h 190"/>
                <a:gd name="T30" fmla="*/ 15645805 w 192"/>
                <a:gd name="T31" fmla="*/ 142591063 h 190"/>
                <a:gd name="T32" fmla="*/ 7822406 w 192"/>
                <a:gd name="T33" fmla="*/ 127175786 h 190"/>
                <a:gd name="T34" fmla="*/ 1955602 w 192"/>
                <a:gd name="T35" fmla="*/ 109833722 h 190"/>
                <a:gd name="T36" fmla="*/ 0 w 192"/>
                <a:gd name="T37" fmla="*/ 90563894 h 190"/>
                <a:gd name="T38" fmla="*/ 0 w 192"/>
                <a:gd name="T39" fmla="*/ 90563894 h 190"/>
                <a:gd name="T40" fmla="*/ 1955602 w 192"/>
                <a:gd name="T41" fmla="*/ 73221830 h 190"/>
                <a:gd name="T42" fmla="*/ 7822406 w 192"/>
                <a:gd name="T43" fmla="*/ 55879766 h 190"/>
                <a:gd name="T44" fmla="*/ 15645805 w 192"/>
                <a:gd name="T45" fmla="*/ 40464490 h 190"/>
                <a:gd name="T46" fmla="*/ 27380406 w 192"/>
                <a:gd name="T47" fmla="*/ 26976978 h 190"/>
                <a:gd name="T48" fmla="*/ 41069617 w 192"/>
                <a:gd name="T49" fmla="*/ 15415276 h 190"/>
                <a:gd name="T50" fmla="*/ 56715422 w 192"/>
                <a:gd name="T51" fmla="*/ 7707149 h 190"/>
                <a:gd name="T52" fmla="*/ 74316828 w 192"/>
                <a:gd name="T53" fmla="*/ 1926787 h 190"/>
                <a:gd name="T54" fmla="*/ 93874828 w 192"/>
                <a:gd name="T55" fmla="*/ 0 h 190"/>
                <a:gd name="T56" fmla="*/ 93874828 w 192"/>
                <a:gd name="T57" fmla="*/ 0 h 190"/>
                <a:gd name="T58" fmla="*/ 113431836 w 192"/>
                <a:gd name="T59" fmla="*/ 1926787 h 190"/>
                <a:gd name="T60" fmla="*/ 129077641 w 192"/>
                <a:gd name="T61" fmla="*/ 7707149 h 190"/>
                <a:gd name="T62" fmla="*/ 146679047 w 192"/>
                <a:gd name="T63" fmla="*/ 15415276 h 190"/>
                <a:gd name="T64" fmla="*/ 160368258 w 192"/>
                <a:gd name="T65" fmla="*/ 26976978 h 190"/>
                <a:gd name="T66" fmla="*/ 170147258 w 192"/>
                <a:gd name="T67" fmla="*/ 40464490 h 190"/>
                <a:gd name="T68" fmla="*/ 179926258 w 192"/>
                <a:gd name="T69" fmla="*/ 55879766 h 190"/>
                <a:gd name="T70" fmla="*/ 185793063 w 192"/>
                <a:gd name="T71" fmla="*/ 73221830 h 190"/>
                <a:gd name="T72" fmla="*/ 187748664 w 192"/>
                <a:gd name="T73" fmla="*/ 90563894 h 190"/>
                <a:gd name="T74" fmla="*/ 187748664 w 192"/>
                <a:gd name="T75" fmla="*/ 90563894 h 1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2" h="190">
                  <a:moveTo>
                    <a:pt x="192" y="94"/>
                  </a:moveTo>
                  <a:lnTo>
                    <a:pt x="192" y="94"/>
                  </a:lnTo>
                  <a:lnTo>
                    <a:pt x="190" y="114"/>
                  </a:lnTo>
                  <a:lnTo>
                    <a:pt x="184" y="132"/>
                  </a:lnTo>
                  <a:lnTo>
                    <a:pt x="174" y="148"/>
                  </a:lnTo>
                  <a:lnTo>
                    <a:pt x="164" y="162"/>
                  </a:lnTo>
                  <a:lnTo>
                    <a:pt x="150" y="174"/>
                  </a:lnTo>
                  <a:lnTo>
                    <a:pt x="132" y="182"/>
                  </a:lnTo>
                  <a:lnTo>
                    <a:pt x="116" y="188"/>
                  </a:lnTo>
                  <a:lnTo>
                    <a:pt x="96" y="190"/>
                  </a:lnTo>
                  <a:lnTo>
                    <a:pt x="76" y="188"/>
                  </a:lnTo>
                  <a:lnTo>
                    <a:pt x="58" y="182"/>
                  </a:lnTo>
                  <a:lnTo>
                    <a:pt x="42" y="174"/>
                  </a:lnTo>
                  <a:lnTo>
                    <a:pt x="28" y="162"/>
                  </a:lnTo>
                  <a:lnTo>
                    <a:pt x="16" y="148"/>
                  </a:lnTo>
                  <a:lnTo>
                    <a:pt x="8" y="132"/>
                  </a:lnTo>
                  <a:lnTo>
                    <a:pt x="2" y="114"/>
                  </a:lnTo>
                  <a:lnTo>
                    <a:pt x="0" y="94"/>
                  </a:lnTo>
                  <a:lnTo>
                    <a:pt x="2" y="76"/>
                  </a:lnTo>
                  <a:lnTo>
                    <a:pt x="8" y="58"/>
                  </a:lnTo>
                  <a:lnTo>
                    <a:pt x="16" y="42"/>
                  </a:lnTo>
                  <a:lnTo>
                    <a:pt x="28" y="28"/>
                  </a:lnTo>
                  <a:lnTo>
                    <a:pt x="42" y="16"/>
                  </a:lnTo>
                  <a:lnTo>
                    <a:pt x="58" y="8"/>
                  </a:lnTo>
                  <a:lnTo>
                    <a:pt x="76" y="2"/>
                  </a:lnTo>
                  <a:lnTo>
                    <a:pt x="96" y="0"/>
                  </a:lnTo>
                  <a:lnTo>
                    <a:pt x="116" y="2"/>
                  </a:lnTo>
                  <a:lnTo>
                    <a:pt x="132" y="8"/>
                  </a:lnTo>
                  <a:lnTo>
                    <a:pt x="150" y="16"/>
                  </a:lnTo>
                  <a:lnTo>
                    <a:pt x="164" y="28"/>
                  </a:lnTo>
                  <a:lnTo>
                    <a:pt x="174" y="42"/>
                  </a:lnTo>
                  <a:lnTo>
                    <a:pt x="184" y="58"/>
                  </a:lnTo>
                  <a:lnTo>
                    <a:pt x="190" y="76"/>
                  </a:lnTo>
                  <a:lnTo>
                    <a:pt x="192" y="94"/>
                  </a:lnTo>
                  <a:close/>
                </a:path>
              </a:pathLst>
            </a:custGeom>
            <a:blipFill dpi="0" rotWithShape="1">
              <a:blip r:embed="rId7" cstate="print">
                <a:extLst>
                  <a:ext uri="{28A0092B-C50C-407E-A947-70E740481C1C}">
                    <a14:useLocalDpi xmlns:a14="http://schemas.microsoft.com/office/drawing/2010/main" val="0"/>
                  </a:ext>
                </a:extLst>
              </a:blip>
              <a:srcRect/>
              <a:stretch>
                <a:fillRect/>
              </a:stretch>
            </a:blipFill>
            <a:ln>
              <a:noFill/>
            </a:ln>
          </p:spPr>
          <p:txBody>
            <a:bodyPr lIns="96775" tIns="48388" rIns="96775" bIns="48388"/>
            <a:lstStyle/>
            <a:p>
              <a:pPr defTabSz="967740"/>
              <a:endParaRPr lang="zh-CN" altLang="en-US" sz="1900" kern="0">
                <a:solidFill>
                  <a:schemeClr val="bg1"/>
                </a:solidFill>
              </a:endParaRPr>
            </a:p>
          </p:txBody>
        </p:sp>
        <p:sp>
          <p:nvSpPr>
            <p:cNvPr id="79" name="Freeform 124"/>
            <p:cNvSpPr/>
            <p:nvPr/>
          </p:nvSpPr>
          <p:spPr bwMode="auto">
            <a:xfrm>
              <a:off x="4857777" y="3181934"/>
              <a:ext cx="199163" cy="195025"/>
            </a:xfrm>
            <a:custGeom>
              <a:avLst/>
              <a:gdLst>
                <a:gd name="T0" fmla="*/ 184619633 w 190"/>
                <a:gd name="T1" fmla="*/ 90563894 h 190"/>
                <a:gd name="T2" fmla="*/ 184619633 w 190"/>
                <a:gd name="T3" fmla="*/ 90563894 h 190"/>
                <a:gd name="T4" fmla="*/ 182676382 w 190"/>
                <a:gd name="T5" fmla="*/ 109833722 h 190"/>
                <a:gd name="T6" fmla="*/ 176846631 w 190"/>
                <a:gd name="T7" fmla="*/ 127175786 h 190"/>
                <a:gd name="T8" fmla="*/ 169072644 w 190"/>
                <a:gd name="T9" fmla="*/ 142591063 h 190"/>
                <a:gd name="T10" fmla="*/ 157412155 w 190"/>
                <a:gd name="T11" fmla="*/ 156078574 h 190"/>
                <a:gd name="T12" fmla="*/ 143809403 w 190"/>
                <a:gd name="T13" fmla="*/ 167640276 h 190"/>
                <a:gd name="T14" fmla="*/ 128262413 w 190"/>
                <a:gd name="T15" fmla="*/ 175348403 h 190"/>
                <a:gd name="T16" fmla="*/ 110772174 w 190"/>
                <a:gd name="T17" fmla="*/ 181128765 h 190"/>
                <a:gd name="T18" fmla="*/ 91337698 w 190"/>
                <a:gd name="T19" fmla="*/ 183055552 h 190"/>
                <a:gd name="T20" fmla="*/ 91337698 w 190"/>
                <a:gd name="T21" fmla="*/ 183055552 h 190"/>
                <a:gd name="T22" fmla="*/ 73847459 w 190"/>
                <a:gd name="T23" fmla="*/ 181128765 h 190"/>
                <a:gd name="T24" fmla="*/ 56357219 w 190"/>
                <a:gd name="T25" fmla="*/ 175348403 h 190"/>
                <a:gd name="T26" fmla="*/ 40810230 w 190"/>
                <a:gd name="T27" fmla="*/ 167640276 h 190"/>
                <a:gd name="T28" fmla="*/ 27207477 w 190"/>
                <a:gd name="T29" fmla="*/ 156078574 h 190"/>
                <a:gd name="T30" fmla="*/ 15546989 w 190"/>
                <a:gd name="T31" fmla="*/ 142591063 h 190"/>
                <a:gd name="T32" fmla="*/ 7773002 w 190"/>
                <a:gd name="T33" fmla="*/ 127175786 h 190"/>
                <a:gd name="T34" fmla="*/ 1943250 w 190"/>
                <a:gd name="T35" fmla="*/ 109833722 h 190"/>
                <a:gd name="T36" fmla="*/ 0 w 190"/>
                <a:gd name="T37" fmla="*/ 90563894 h 190"/>
                <a:gd name="T38" fmla="*/ 0 w 190"/>
                <a:gd name="T39" fmla="*/ 90563894 h 190"/>
                <a:gd name="T40" fmla="*/ 1943250 w 190"/>
                <a:gd name="T41" fmla="*/ 73221830 h 190"/>
                <a:gd name="T42" fmla="*/ 7773002 w 190"/>
                <a:gd name="T43" fmla="*/ 55879766 h 190"/>
                <a:gd name="T44" fmla="*/ 15546989 w 190"/>
                <a:gd name="T45" fmla="*/ 40464490 h 190"/>
                <a:gd name="T46" fmla="*/ 27207477 w 190"/>
                <a:gd name="T47" fmla="*/ 26976978 h 190"/>
                <a:gd name="T48" fmla="*/ 40810230 w 190"/>
                <a:gd name="T49" fmla="*/ 15415276 h 190"/>
                <a:gd name="T50" fmla="*/ 56357219 w 190"/>
                <a:gd name="T51" fmla="*/ 7707149 h 190"/>
                <a:gd name="T52" fmla="*/ 73847459 w 190"/>
                <a:gd name="T53" fmla="*/ 1926787 h 190"/>
                <a:gd name="T54" fmla="*/ 91337698 w 190"/>
                <a:gd name="T55" fmla="*/ 0 h 190"/>
                <a:gd name="T56" fmla="*/ 91337698 w 190"/>
                <a:gd name="T57" fmla="*/ 0 h 190"/>
                <a:gd name="T58" fmla="*/ 110772174 w 190"/>
                <a:gd name="T59" fmla="*/ 1926787 h 190"/>
                <a:gd name="T60" fmla="*/ 128262413 w 190"/>
                <a:gd name="T61" fmla="*/ 7707149 h 190"/>
                <a:gd name="T62" fmla="*/ 143809403 w 190"/>
                <a:gd name="T63" fmla="*/ 15415276 h 190"/>
                <a:gd name="T64" fmla="*/ 157412155 w 190"/>
                <a:gd name="T65" fmla="*/ 26976978 h 190"/>
                <a:gd name="T66" fmla="*/ 169072644 w 190"/>
                <a:gd name="T67" fmla="*/ 40464490 h 190"/>
                <a:gd name="T68" fmla="*/ 176846631 w 190"/>
                <a:gd name="T69" fmla="*/ 55879766 h 190"/>
                <a:gd name="T70" fmla="*/ 182676382 w 190"/>
                <a:gd name="T71" fmla="*/ 73221830 h 190"/>
                <a:gd name="T72" fmla="*/ 184619633 w 190"/>
                <a:gd name="T73" fmla="*/ 90563894 h 190"/>
                <a:gd name="T74" fmla="*/ 184619633 w 190"/>
                <a:gd name="T75" fmla="*/ 90563894 h 1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0" h="190">
                  <a:moveTo>
                    <a:pt x="190" y="94"/>
                  </a:moveTo>
                  <a:lnTo>
                    <a:pt x="190" y="94"/>
                  </a:lnTo>
                  <a:lnTo>
                    <a:pt x="188" y="114"/>
                  </a:lnTo>
                  <a:lnTo>
                    <a:pt x="182" y="132"/>
                  </a:lnTo>
                  <a:lnTo>
                    <a:pt x="174" y="148"/>
                  </a:lnTo>
                  <a:lnTo>
                    <a:pt x="162" y="162"/>
                  </a:lnTo>
                  <a:lnTo>
                    <a:pt x="148" y="174"/>
                  </a:lnTo>
                  <a:lnTo>
                    <a:pt x="132" y="182"/>
                  </a:lnTo>
                  <a:lnTo>
                    <a:pt x="114" y="188"/>
                  </a:lnTo>
                  <a:lnTo>
                    <a:pt x="94" y="190"/>
                  </a:lnTo>
                  <a:lnTo>
                    <a:pt x="76" y="188"/>
                  </a:lnTo>
                  <a:lnTo>
                    <a:pt x="58" y="182"/>
                  </a:lnTo>
                  <a:lnTo>
                    <a:pt x="42" y="174"/>
                  </a:lnTo>
                  <a:lnTo>
                    <a:pt x="28" y="162"/>
                  </a:lnTo>
                  <a:lnTo>
                    <a:pt x="16" y="148"/>
                  </a:lnTo>
                  <a:lnTo>
                    <a:pt x="8" y="132"/>
                  </a:lnTo>
                  <a:lnTo>
                    <a:pt x="2" y="114"/>
                  </a:lnTo>
                  <a:lnTo>
                    <a:pt x="0" y="94"/>
                  </a:lnTo>
                  <a:lnTo>
                    <a:pt x="2" y="76"/>
                  </a:lnTo>
                  <a:lnTo>
                    <a:pt x="8" y="58"/>
                  </a:lnTo>
                  <a:lnTo>
                    <a:pt x="16" y="42"/>
                  </a:lnTo>
                  <a:lnTo>
                    <a:pt x="28" y="28"/>
                  </a:lnTo>
                  <a:lnTo>
                    <a:pt x="42" y="16"/>
                  </a:lnTo>
                  <a:lnTo>
                    <a:pt x="58" y="8"/>
                  </a:lnTo>
                  <a:lnTo>
                    <a:pt x="76" y="2"/>
                  </a:lnTo>
                  <a:lnTo>
                    <a:pt x="94" y="0"/>
                  </a:lnTo>
                  <a:lnTo>
                    <a:pt x="114" y="2"/>
                  </a:lnTo>
                  <a:lnTo>
                    <a:pt x="132" y="8"/>
                  </a:lnTo>
                  <a:lnTo>
                    <a:pt x="148" y="16"/>
                  </a:lnTo>
                  <a:lnTo>
                    <a:pt x="162" y="28"/>
                  </a:lnTo>
                  <a:lnTo>
                    <a:pt x="174" y="42"/>
                  </a:lnTo>
                  <a:lnTo>
                    <a:pt x="182" y="58"/>
                  </a:lnTo>
                  <a:lnTo>
                    <a:pt x="188" y="76"/>
                  </a:lnTo>
                  <a:lnTo>
                    <a:pt x="190" y="94"/>
                  </a:lnTo>
                  <a:close/>
                </a:path>
              </a:pathLst>
            </a:custGeom>
            <a:blipFill dpi="0" rotWithShape="1">
              <a:blip r:embed="rId8" cstate="print">
                <a:extLst>
                  <a:ext uri="{28A0092B-C50C-407E-A947-70E740481C1C}">
                    <a14:useLocalDpi xmlns:a14="http://schemas.microsoft.com/office/drawing/2010/main" val="0"/>
                  </a:ext>
                </a:extLst>
              </a:blip>
              <a:srcRect/>
              <a:stretch>
                <a:fillRect/>
              </a:stretch>
            </a:blipFill>
            <a:ln>
              <a:noFill/>
            </a:ln>
          </p:spPr>
          <p:txBody>
            <a:bodyPr lIns="96775" tIns="48388" rIns="96775" bIns="48388"/>
            <a:lstStyle/>
            <a:p>
              <a:pPr defTabSz="967740"/>
              <a:endParaRPr lang="zh-CN" altLang="en-US" sz="1900" kern="0">
                <a:solidFill>
                  <a:schemeClr val="bg1"/>
                </a:solidFill>
              </a:endParaRPr>
            </a:p>
          </p:txBody>
        </p:sp>
      </p:grpSp>
      <p:sp>
        <p:nvSpPr>
          <p:cNvPr id="82" name="矩形 1"/>
          <p:cNvSpPr>
            <a:spLocks noChangeArrowheads="1"/>
          </p:cNvSpPr>
          <p:nvPr/>
        </p:nvSpPr>
        <p:spPr bwMode="auto">
          <a:xfrm>
            <a:off x="6506779" y="1140008"/>
            <a:ext cx="1832974" cy="1621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775" tIns="48388" rIns="96775" bIns="48388">
            <a:spAutoFit/>
          </a:bodyPr>
          <a:lstStyle/>
          <a:p>
            <a:pPr algn="just" defTabSz="967740" fontAlgn="base">
              <a:lnSpc>
                <a:spcPct val="150000"/>
              </a:lnSpc>
              <a:spcBef>
                <a:spcPct val="0"/>
              </a:spcBef>
              <a:spcAft>
                <a:spcPct val="0"/>
              </a:spcAft>
            </a:pPr>
            <a:r>
              <a:rPr lang="zh-CN" altLang="en-US" sz="1600" b="1" dirty="0">
                <a:solidFill>
                  <a:schemeClr val="bg1"/>
                </a:solidFill>
                <a:latin typeface="微软雅黑" panose="020B0503020204020204" pitchFamily="34" charset="-122"/>
                <a:ea typeface="微软雅黑" panose="020B0503020204020204" pitchFamily="34" charset="-122"/>
              </a:rPr>
              <a:t>发现代码的正确性</a:t>
            </a:r>
            <a:r>
              <a:rPr lang="zh-CN" altLang="en-US" sz="1000" dirty="0">
                <a:solidFill>
                  <a:schemeClr val="bg1"/>
                </a:solidFill>
                <a:latin typeface="微软雅黑" panose="020B0503020204020204" pitchFamily="34" charset="-122"/>
                <a:ea typeface="微软雅黑" panose="020B0503020204020204" pitchFamily="34" charset="-122"/>
              </a:rPr>
              <a:t>代码审查用意是在代码提交前找到其中的问题</a:t>
            </a:r>
            <a:r>
              <a:rPr lang="en-US" altLang="zh-CN" sz="1000" dirty="0">
                <a:solidFill>
                  <a:schemeClr val="bg1"/>
                </a:solidFill>
                <a:latin typeface="微软雅黑" panose="020B0503020204020204" pitchFamily="34" charset="-122"/>
                <a:ea typeface="微软雅黑" panose="020B0503020204020204" pitchFamily="34" charset="-122"/>
              </a:rPr>
              <a:t>——</a:t>
            </a:r>
            <a:r>
              <a:rPr lang="zh-CN" altLang="en-US" sz="1000" dirty="0">
                <a:solidFill>
                  <a:schemeClr val="bg1"/>
                </a:solidFill>
                <a:latin typeface="微软雅黑" panose="020B0503020204020204" pitchFamily="34" charset="-122"/>
                <a:ea typeface="微软雅黑" panose="020B0503020204020204" pitchFamily="34" charset="-122"/>
              </a:rPr>
              <a:t>你要发现的是它的正确性</a:t>
            </a:r>
            <a:r>
              <a:rPr lang="zh-CN" altLang="en-US" sz="1000" dirty="0" smtClean="0">
                <a:solidFill>
                  <a:schemeClr val="bg1"/>
                </a:solidFill>
                <a:latin typeface="微软雅黑" panose="020B0503020204020204" pitchFamily="34" charset="-122"/>
                <a:ea typeface="微软雅黑" panose="020B0503020204020204" pitchFamily="34" charset="-122"/>
              </a:rPr>
              <a:t>。不要根据个人编程习惯评价别人的代码</a:t>
            </a:r>
            <a:endParaRPr lang="zh-CN" altLang="zh-CN" sz="1000" b="1" dirty="0">
              <a:solidFill>
                <a:schemeClr val="bg1"/>
              </a:solidFill>
              <a:latin typeface="微软雅黑" panose="020B0503020204020204" pitchFamily="34" charset="-122"/>
              <a:ea typeface="微软雅黑" panose="020B0503020204020204" pitchFamily="34" charset="-122"/>
            </a:endParaRPr>
          </a:p>
        </p:txBody>
      </p:sp>
      <p:sp>
        <p:nvSpPr>
          <p:cNvPr id="83" name="矩形 1"/>
          <p:cNvSpPr>
            <a:spLocks noChangeArrowheads="1"/>
          </p:cNvSpPr>
          <p:nvPr/>
        </p:nvSpPr>
        <p:spPr bwMode="auto">
          <a:xfrm>
            <a:off x="1460193" y="1140008"/>
            <a:ext cx="1832974" cy="1467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775" tIns="48388" rIns="96775" bIns="48388">
            <a:spAutoFit/>
          </a:bodyPr>
          <a:lstStyle/>
          <a:p>
            <a:pPr algn="just" defTabSz="967740" fontAlgn="base">
              <a:lnSpc>
                <a:spcPct val="150000"/>
              </a:lnSpc>
              <a:spcBef>
                <a:spcPct val="0"/>
              </a:spcBef>
              <a:spcAft>
                <a:spcPct val="0"/>
              </a:spcAft>
            </a:pPr>
            <a:r>
              <a:rPr lang="en-US" altLang="zh-CN" sz="1600" b="1" dirty="0" err="1" smtClean="0">
                <a:solidFill>
                  <a:schemeClr val="bg1"/>
                </a:solidFill>
                <a:latin typeface="微软雅黑" panose="020B0503020204020204" pitchFamily="34" charset="-122"/>
                <a:ea typeface="微软雅黑" panose="020B0503020204020204" pitchFamily="34" charset="-122"/>
              </a:rPr>
              <a:t>CodeRevie</a:t>
            </a:r>
            <a:r>
              <a:rPr lang="zh-CN" altLang="en-US" sz="1600" b="1" dirty="0" smtClean="0">
                <a:solidFill>
                  <a:schemeClr val="bg1"/>
                </a:solidFill>
                <a:latin typeface="微软雅黑" panose="020B0503020204020204" pitchFamily="34" charset="-122"/>
                <a:ea typeface="微软雅黑" panose="020B0503020204020204" pitchFamily="34" charset="-122"/>
              </a:rPr>
              <a:t>目的</a:t>
            </a: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a:lnSpc>
                <a:spcPct val="130000"/>
              </a:lnSpc>
            </a:pPr>
            <a:r>
              <a:rPr lang="en-US" altLang="zh-CN" sz="1000" dirty="0" err="1">
                <a:solidFill>
                  <a:schemeClr val="bg1"/>
                </a:solidFill>
                <a:latin typeface="微软雅黑" panose="020B0503020204020204" pitchFamily="34" charset="-122"/>
                <a:ea typeface="微软雅黑" panose="020B0503020204020204" pitchFamily="34" charset="-122"/>
              </a:rPr>
              <a:t>CodeReview</a:t>
            </a:r>
            <a:r>
              <a:rPr lang="zh-CN" altLang="en-US" sz="1000" dirty="0">
                <a:solidFill>
                  <a:schemeClr val="bg1"/>
                </a:solidFill>
                <a:latin typeface="微软雅黑" panose="020B0503020204020204" pitchFamily="34" charset="-122"/>
                <a:ea typeface="微软雅黑" panose="020B0503020204020204" pitchFamily="34" charset="-122"/>
              </a:rPr>
              <a:t>的目的是提升代码质量，尽早发现潜在缺陷与</a:t>
            </a:r>
            <a:r>
              <a:rPr lang="en-US" altLang="zh-CN" sz="1000" dirty="0">
                <a:solidFill>
                  <a:schemeClr val="bg1"/>
                </a:solidFill>
                <a:latin typeface="微软雅黑" panose="020B0503020204020204" pitchFamily="34" charset="-122"/>
                <a:ea typeface="微软雅黑" panose="020B0503020204020204" pitchFamily="34" charset="-122"/>
              </a:rPr>
              <a:t>BUG</a:t>
            </a:r>
            <a:r>
              <a:rPr lang="zh-CN" altLang="en-US" sz="1000" dirty="0">
                <a:solidFill>
                  <a:schemeClr val="bg1"/>
                </a:solidFill>
                <a:latin typeface="微软雅黑" panose="020B0503020204020204" pitchFamily="34" charset="-122"/>
                <a:ea typeface="微软雅黑" panose="020B0503020204020204" pitchFamily="34" charset="-122"/>
              </a:rPr>
              <a:t>，降低修复成本，同时促进团队内部知识共享，帮助更多人更好地理解系统</a:t>
            </a:r>
            <a:r>
              <a:rPr lang="zh-CN" altLang="en-US" sz="1000" dirty="0" smtClean="0">
                <a:solidFill>
                  <a:schemeClr val="bg1"/>
                </a:solidFill>
                <a:latin typeface="微软雅黑" panose="020B0503020204020204" pitchFamily="34" charset="-122"/>
                <a:ea typeface="微软雅黑" panose="020B0503020204020204" pitchFamily="34" charset="-122"/>
              </a:rPr>
              <a:t>。</a:t>
            </a:r>
            <a:endParaRPr lang="zh-CN" altLang="zh-CN" sz="1000" b="1" dirty="0">
              <a:solidFill>
                <a:schemeClr val="bg1"/>
              </a:solidFill>
              <a:latin typeface="微软雅黑" panose="020B0503020204020204" pitchFamily="34" charset="-122"/>
              <a:ea typeface="微软雅黑" panose="020B0503020204020204" pitchFamily="34" charset="-122"/>
            </a:endParaRPr>
          </a:p>
        </p:txBody>
      </p:sp>
      <p:sp>
        <p:nvSpPr>
          <p:cNvPr id="84" name="矩形 1"/>
          <p:cNvSpPr>
            <a:spLocks noChangeArrowheads="1"/>
          </p:cNvSpPr>
          <p:nvPr/>
        </p:nvSpPr>
        <p:spPr bwMode="auto">
          <a:xfrm>
            <a:off x="6506779" y="2735207"/>
            <a:ext cx="1832974" cy="1467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775" tIns="48388" rIns="96775" bIns="48388">
            <a:spAutoFit/>
          </a:bodyPr>
          <a:lstStyle/>
          <a:p>
            <a:pPr algn="just" defTabSz="967740" fontAlgn="base">
              <a:lnSpc>
                <a:spcPct val="150000"/>
              </a:lnSpc>
              <a:spcBef>
                <a:spcPct val="0"/>
              </a:spcBef>
              <a:spcAft>
                <a:spcPct val="0"/>
              </a:spcAft>
            </a:pPr>
            <a:r>
              <a:rPr lang="zh-CN" altLang="en-US" sz="1600" b="1" dirty="0" smtClean="0">
                <a:solidFill>
                  <a:schemeClr val="bg1"/>
                </a:solidFill>
                <a:latin typeface="微软雅黑" panose="020B0503020204020204" pitchFamily="34" charset="-122"/>
                <a:ea typeface="微软雅黑" panose="020B0503020204020204" pitchFamily="34" charset="-122"/>
              </a:rPr>
              <a:t>高效迅速的完成</a:t>
            </a: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a:lnSpc>
                <a:spcPct val="130000"/>
              </a:lnSpc>
            </a:pPr>
            <a:r>
              <a:rPr lang="zh-CN" altLang="en-US" sz="1000" dirty="0">
                <a:solidFill>
                  <a:schemeClr val="bg1"/>
                </a:solidFill>
                <a:latin typeface="微软雅黑" panose="020B0503020204020204" pitchFamily="34" charset="-122"/>
                <a:ea typeface="微软雅黑" panose="020B0503020204020204" pitchFamily="34" charset="-122"/>
              </a:rPr>
              <a:t>我们不能为了应付匆匆忙忙的进行一次代码审查，效率也是很重要的，如果不能保证</a:t>
            </a:r>
            <a:r>
              <a:rPr lang="en-US" altLang="zh-CN" sz="1000" dirty="0">
                <a:solidFill>
                  <a:schemeClr val="bg1"/>
                </a:solidFill>
                <a:latin typeface="微软雅黑" panose="020B0503020204020204" pitchFamily="34" charset="-122"/>
                <a:ea typeface="微软雅黑" panose="020B0503020204020204" pitchFamily="34" charset="-122"/>
              </a:rPr>
              <a:t>Code Review</a:t>
            </a:r>
            <a:r>
              <a:rPr lang="zh-CN" altLang="en-US" sz="1000" dirty="0">
                <a:solidFill>
                  <a:schemeClr val="bg1"/>
                </a:solidFill>
                <a:latin typeface="微软雅黑" panose="020B0503020204020204" pitchFamily="34" charset="-122"/>
                <a:ea typeface="微软雅黑" panose="020B0503020204020204" pitchFamily="34" charset="-122"/>
              </a:rPr>
              <a:t>目的实现，那么评审便是徒劳的。</a:t>
            </a:r>
            <a:endParaRPr lang="zh-CN" altLang="zh-CN" sz="1000" dirty="0">
              <a:solidFill>
                <a:schemeClr val="bg1"/>
              </a:solidFill>
              <a:latin typeface="微软雅黑" panose="020B0503020204020204" pitchFamily="34" charset="-122"/>
              <a:ea typeface="微软雅黑" panose="020B0503020204020204" pitchFamily="34" charset="-122"/>
            </a:endParaRPr>
          </a:p>
        </p:txBody>
      </p:sp>
      <p:sp>
        <p:nvSpPr>
          <p:cNvPr id="85" name="矩形 1"/>
          <p:cNvSpPr>
            <a:spLocks noChangeArrowheads="1"/>
          </p:cNvSpPr>
          <p:nvPr/>
        </p:nvSpPr>
        <p:spPr bwMode="auto">
          <a:xfrm>
            <a:off x="1460193" y="2736875"/>
            <a:ext cx="1832974" cy="1867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775" tIns="48388" rIns="96775" bIns="48388">
            <a:spAutoFit/>
          </a:bodyPr>
          <a:lstStyle/>
          <a:p>
            <a:pPr algn="just" defTabSz="967740" fontAlgn="base">
              <a:lnSpc>
                <a:spcPct val="150000"/>
              </a:lnSpc>
              <a:spcBef>
                <a:spcPct val="0"/>
              </a:spcBef>
              <a:spcAft>
                <a:spcPct val="0"/>
              </a:spcAft>
            </a:pPr>
            <a:r>
              <a:rPr lang="zh-CN" altLang="en-US" sz="1600" b="1" dirty="0" smtClean="0">
                <a:solidFill>
                  <a:schemeClr val="bg1"/>
                </a:solidFill>
                <a:latin typeface="微软雅黑" panose="020B0503020204020204" pitchFamily="34" charset="-122"/>
                <a:ea typeface="微软雅黑" panose="020B0503020204020204" pitchFamily="34" charset="-122"/>
              </a:rPr>
              <a:t>注重分享与学习</a:t>
            </a:r>
            <a:endParaRPr lang="en-US" altLang="zh-CN" sz="1600" b="1" dirty="0">
              <a:solidFill>
                <a:schemeClr val="bg1"/>
              </a:solidFill>
              <a:latin typeface="微软雅黑" panose="020B0503020204020204" pitchFamily="34" charset="-122"/>
              <a:ea typeface="微软雅黑" panose="020B0503020204020204" pitchFamily="34" charset="-122"/>
            </a:endParaRPr>
          </a:p>
          <a:p>
            <a:pPr>
              <a:lnSpc>
                <a:spcPct val="130000"/>
              </a:lnSpc>
            </a:pPr>
            <a:r>
              <a:rPr lang="en-US" altLang="zh-CN" sz="1000" dirty="0">
                <a:solidFill>
                  <a:schemeClr val="bg1"/>
                </a:solidFill>
                <a:latin typeface="微软雅黑" panose="020B0503020204020204" pitchFamily="34" charset="-122"/>
                <a:ea typeface="微软雅黑" panose="020B0503020204020204" pitchFamily="34" charset="-122"/>
              </a:rPr>
              <a:t>Code Review</a:t>
            </a:r>
            <a:r>
              <a:rPr lang="zh-CN" altLang="en-US" sz="1000" dirty="0">
                <a:solidFill>
                  <a:schemeClr val="bg1"/>
                </a:solidFill>
                <a:latin typeface="微软雅黑" panose="020B0503020204020204" pitchFamily="34" charset="-122"/>
                <a:ea typeface="微软雅黑" panose="020B0503020204020204" pitchFamily="34" charset="-122"/>
              </a:rPr>
              <a:t>最重要的是讲解者分享业务流程和设计思路，参与者通过这些讲解获得这些信息，使得更多人理解这个系统，提升团队整体水平，使得团队维护代码的能力提升。</a:t>
            </a:r>
            <a:endParaRPr lang="zh-CN" altLang="zh-CN" sz="1000" dirty="0">
              <a:solidFill>
                <a:schemeClr val="bg1"/>
              </a:solidFill>
              <a:latin typeface="微软雅黑" panose="020B0503020204020204" pitchFamily="34" charset="-122"/>
              <a:ea typeface="微软雅黑" panose="020B0503020204020204" pitchFamily="34" charset="-122"/>
            </a:endParaRPr>
          </a:p>
        </p:txBody>
      </p:sp>
      <p:grpSp>
        <p:nvGrpSpPr>
          <p:cNvPr id="86" name="组合 85"/>
          <p:cNvGrpSpPr/>
          <p:nvPr/>
        </p:nvGrpSpPr>
        <p:grpSpPr>
          <a:xfrm>
            <a:off x="1119253" y="1541725"/>
            <a:ext cx="7024712" cy="2296955"/>
            <a:chOff x="1451752" y="1920109"/>
            <a:chExt cx="7024712" cy="2296955"/>
          </a:xfrm>
        </p:grpSpPr>
        <p:sp>
          <p:nvSpPr>
            <p:cNvPr id="87" name="任意多边形 86"/>
            <p:cNvSpPr/>
            <p:nvPr/>
          </p:nvSpPr>
          <p:spPr>
            <a:xfrm flipH="1">
              <a:off x="1451752" y="1920109"/>
              <a:ext cx="2909803" cy="646748"/>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1" fmla="*/ 0 w 1238249"/>
                <a:gd name="connsiteY0-2" fmla="*/ 581025 h 581025"/>
                <a:gd name="connsiteX1-3" fmla="*/ 333375 w 1238249"/>
                <a:gd name="connsiteY1-4" fmla="*/ 0 h 581025"/>
                <a:gd name="connsiteX2-5" fmla="*/ 1238250 w 1238249"/>
                <a:gd name="connsiteY2-6" fmla="*/ 0 h 581025"/>
                <a:gd name="connsiteX0-7" fmla="*/ 0 w 2896333"/>
                <a:gd name="connsiteY0-8" fmla="*/ 581025 h 581025"/>
                <a:gd name="connsiteX1-9" fmla="*/ 333375 w 2896333"/>
                <a:gd name="connsiteY1-10" fmla="*/ 0 h 581025"/>
                <a:gd name="connsiteX2-11" fmla="*/ 2896333 w 2896333"/>
                <a:gd name="connsiteY2-12" fmla="*/ 0 h 581025"/>
              </a:gdLst>
              <a:ahLst/>
              <a:cxnLst>
                <a:cxn ang="0">
                  <a:pos x="connsiteX0-1" y="connsiteY0-2"/>
                </a:cxn>
                <a:cxn ang="0">
                  <a:pos x="connsiteX1-3" y="connsiteY1-4"/>
                </a:cxn>
                <a:cxn ang="0">
                  <a:pos x="connsiteX2-5" y="connsiteY2-6"/>
                </a:cxn>
              </a:cxnLst>
              <a:rect l="l" t="t" r="r" b="b"/>
              <a:pathLst>
                <a:path w="2896333" h="581025">
                  <a:moveTo>
                    <a:pt x="0" y="581025"/>
                  </a:moveTo>
                  <a:lnTo>
                    <a:pt x="333375" y="0"/>
                  </a:lnTo>
                  <a:lnTo>
                    <a:pt x="2896333" y="0"/>
                  </a:lnTo>
                </a:path>
              </a:pathLst>
            </a:custGeom>
            <a:noFill/>
            <a:ln w="12700" cap="flat" cmpd="sng" algn="ctr">
              <a:solidFill>
                <a:sysClr val="window" lastClr="FFFFFF">
                  <a:lumMod val="75000"/>
                </a:sysClr>
              </a:solidFill>
              <a:prstDash val="dash"/>
              <a:headEnd type="oval" w="med" len="med"/>
            </a:ln>
            <a:effectLst/>
          </p:spPr>
          <p:txBody>
            <a:bodyPr lIns="96775" tIns="48388" rIns="96775" bIns="48388" anchor="ctr"/>
            <a:lstStyle/>
            <a:p>
              <a:pPr algn="ctr" defTabSz="967740">
                <a:defRPr/>
              </a:pPr>
              <a:endParaRPr lang="zh-CN" altLang="en-US" sz="1900" kern="0">
                <a:solidFill>
                  <a:schemeClr val="bg1"/>
                </a:solidFill>
              </a:endParaRPr>
            </a:p>
          </p:txBody>
        </p:sp>
        <p:sp>
          <p:nvSpPr>
            <p:cNvPr id="88" name="任意多边形 87"/>
            <p:cNvSpPr/>
            <p:nvPr/>
          </p:nvSpPr>
          <p:spPr>
            <a:xfrm flipH="1">
              <a:off x="1461881" y="3521977"/>
              <a:ext cx="2587429" cy="651748"/>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1" fmla="*/ 0 w 1238249"/>
                <a:gd name="connsiteY0-2" fmla="*/ 581025 h 581025"/>
                <a:gd name="connsiteX1-3" fmla="*/ 333375 w 1238249"/>
                <a:gd name="connsiteY1-4" fmla="*/ 0 h 581025"/>
                <a:gd name="connsiteX2-5" fmla="*/ 1238250 w 1238249"/>
                <a:gd name="connsiteY2-6" fmla="*/ 0 h 581025"/>
                <a:gd name="connsiteX0-7" fmla="*/ 0 w 2528430"/>
                <a:gd name="connsiteY0-8" fmla="*/ 587027 h 587027"/>
                <a:gd name="connsiteX1-9" fmla="*/ 333375 w 2528430"/>
                <a:gd name="connsiteY1-10" fmla="*/ 6002 h 587027"/>
                <a:gd name="connsiteX2-11" fmla="*/ 2528430 w 2528430"/>
                <a:gd name="connsiteY2-12" fmla="*/ 0 h 587027"/>
              </a:gdLst>
              <a:ahLst/>
              <a:cxnLst>
                <a:cxn ang="0">
                  <a:pos x="connsiteX0-1" y="connsiteY0-2"/>
                </a:cxn>
                <a:cxn ang="0">
                  <a:pos x="connsiteX1-3" y="connsiteY1-4"/>
                </a:cxn>
                <a:cxn ang="0">
                  <a:pos x="connsiteX2-5" y="connsiteY2-6"/>
                </a:cxn>
              </a:cxnLst>
              <a:rect l="l" t="t" r="r" b="b"/>
              <a:pathLst>
                <a:path w="2528430" h="587027">
                  <a:moveTo>
                    <a:pt x="0" y="587027"/>
                  </a:moveTo>
                  <a:lnTo>
                    <a:pt x="333375" y="6002"/>
                  </a:lnTo>
                  <a:lnTo>
                    <a:pt x="2528430" y="0"/>
                  </a:lnTo>
                </a:path>
              </a:pathLst>
            </a:custGeom>
            <a:noFill/>
            <a:ln w="12700" cap="flat" cmpd="sng" algn="ctr">
              <a:solidFill>
                <a:sysClr val="window" lastClr="FFFFFF">
                  <a:lumMod val="75000"/>
                </a:sysClr>
              </a:solidFill>
              <a:prstDash val="dash"/>
              <a:headEnd type="oval" w="med" len="med"/>
            </a:ln>
            <a:effectLst/>
          </p:spPr>
          <p:txBody>
            <a:bodyPr lIns="96775" tIns="48388" rIns="96775" bIns="48388" anchor="ctr"/>
            <a:lstStyle/>
            <a:p>
              <a:pPr algn="ctr" defTabSz="967740">
                <a:defRPr/>
              </a:pPr>
              <a:endParaRPr lang="zh-CN" altLang="en-US" sz="1900" kern="0">
                <a:solidFill>
                  <a:schemeClr val="bg1"/>
                </a:solidFill>
              </a:endParaRPr>
            </a:p>
          </p:txBody>
        </p:sp>
        <p:sp>
          <p:nvSpPr>
            <p:cNvPr id="89" name="任意多边形 88"/>
            <p:cNvSpPr/>
            <p:nvPr/>
          </p:nvSpPr>
          <p:spPr>
            <a:xfrm>
              <a:off x="5544718" y="1930110"/>
              <a:ext cx="2909803" cy="646748"/>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1" fmla="*/ 0 w 1238249"/>
                <a:gd name="connsiteY0-2" fmla="*/ 581025 h 581025"/>
                <a:gd name="connsiteX1-3" fmla="*/ 333375 w 1238249"/>
                <a:gd name="connsiteY1-4" fmla="*/ 0 h 581025"/>
                <a:gd name="connsiteX2-5" fmla="*/ 1238250 w 1238249"/>
                <a:gd name="connsiteY2-6" fmla="*/ 0 h 581025"/>
                <a:gd name="connsiteX0-7" fmla="*/ 0 w 2896333"/>
                <a:gd name="connsiteY0-8" fmla="*/ 581025 h 581025"/>
                <a:gd name="connsiteX1-9" fmla="*/ 333375 w 2896333"/>
                <a:gd name="connsiteY1-10" fmla="*/ 0 h 581025"/>
                <a:gd name="connsiteX2-11" fmla="*/ 2896333 w 2896333"/>
                <a:gd name="connsiteY2-12" fmla="*/ 0 h 581025"/>
              </a:gdLst>
              <a:ahLst/>
              <a:cxnLst>
                <a:cxn ang="0">
                  <a:pos x="connsiteX0-1" y="connsiteY0-2"/>
                </a:cxn>
                <a:cxn ang="0">
                  <a:pos x="connsiteX1-3" y="connsiteY1-4"/>
                </a:cxn>
                <a:cxn ang="0">
                  <a:pos x="connsiteX2-5" y="connsiteY2-6"/>
                </a:cxn>
              </a:cxnLst>
              <a:rect l="l" t="t" r="r" b="b"/>
              <a:pathLst>
                <a:path w="2896333" h="581025">
                  <a:moveTo>
                    <a:pt x="0" y="581025"/>
                  </a:moveTo>
                  <a:lnTo>
                    <a:pt x="333375" y="0"/>
                  </a:lnTo>
                  <a:lnTo>
                    <a:pt x="2896333" y="0"/>
                  </a:lnTo>
                </a:path>
              </a:pathLst>
            </a:custGeom>
            <a:noFill/>
            <a:ln w="12700" cap="flat" cmpd="sng" algn="ctr">
              <a:solidFill>
                <a:sysClr val="window" lastClr="FFFFFF">
                  <a:lumMod val="75000"/>
                </a:sysClr>
              </a:solidFill>
              <a:prstDash val="dash"/>
              <a:headEnd type="oval" w="med" len="med"/>
            </a:ln>
            <a:effectLst/>
          </p:spPr>
          <p:txBody>
            <a:bodyPr lIns="96775" tIns="48388" rIns="96775" bIns="48388" anchor="ctr"/>
            <a:lstStyle/>
            <a:p>
              <a:pPr algn="ctr" defTabSz="967740">
                <a:defRPr/>
              </a:pPr>
              <a:endParaRPr lang="zh-CN" altLang="en-US" sz="1900" kern="0">
                <a:solidFill>
                  <a:schemeClr val="bg1"/>
                </a:solidFill>
              </a:endParaRPr>
            </a:p>
          </p:txBody>
        </p:sp>
        <p:sp>
          <p:nvSpPr>
            <p:cNvPr id="90" name="任意多边形 89"/>
            <p:cNvSpPr/>
            <p:nvPr/>
          </p:nvSpPr>
          <p:spPr>
            <a:xfrm>
              <a:off x="5591977" y="3521977"/>
              <a:ext cx="2884487" cy="651748"/>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1" fmla="*/ 0 w 1238249"/>
                <a:gd name="connsiteY0-2" fmla="*/ 581025 h 581025"/>
                <a:gd name="connsiteX1-3" fmla="*/ 333375 w 1238249"/>
                <a:gd name="connsiteY1-4" fmla="*/ 0 h 581025"/>
                <a:gd name="connsiteX2-5" fmla="*/ 1238250 w 1238249"/>
                <a:gd name="connsiteY2-6" fmla="*/ 0 h 581025"/>
                <a:gd name="connsiteX0-7" fmla="*/ 0 w 2528430"/>
                <a:gd name="connsiteY0-8" fmla="*/ 587027 h 587027"/>
                <a:gd name="connsiteX1-9" fmla="*/ 333375 w 2528430"/>
                <a:gd name="connsiteY1-10" fmla="*/ 6002 h 587027"/>
                <a:gd name="connsiteX2-11" fmla="*/ 2528430 w 2528430"/>
                <a:gd name="connsiteY2-12" fmla="*/ 0 h 587027"/>
              </a:gdLst>
              <a:ahLst/>
              <a:cxnLst>
                <a:cxn ang="0">
                  <a:pos x="connsiteX0-1" y="connsiteY0-2"/>
                </a:cxn>
                <a:cxn ang="0">
                  <a:pos x="connsiteX1-3" y="connsiteY1-4"/>
                </a:cxn>
                <a:cxn ang="0">
                  <a:pos x="connsiteX2-5" y="connsiteY2-6"/>
                </a:cxn>
              </a:cxnLst>
              <a:rect l="l" t="t" r="r" b="b"/>
              <a:pathLst>
                <a:path w="2528430" h="587027">
                  <a:moveTo>
                    <a:pt x="0" y="587027"/>
                  </a:moveTo>
                  <a:lnTo>
                    <a:pt x="333375" y="6002"/>
                  </a:lnTo>
                  <a:lnTo>
                    <a:pt x="2528430" y="0"/>
                  </a:lnTo>
                </a:path>
              </a:pathLst>
            </a:custGeom>
            <a:noFill/>
            <a:ln w="12700" cap="flat" cmpd="sng" algn="ctr">
              <a:solidFill>
                <a:sysClr val="window" lastClr="FFFFFF">
                  <a:lumMod val="75000"/>
                </a:sysClr>
              </a:solidFill>
              <a:prstDash val="dash"/>
              <a:headEnd type="oval" w="med" len="med"/>
            </a:ln>
            <a:effectLst/>
          </p:spPr>
          <p:txBody>
            <a:bodyPr lIns="96775" tIns="48388" rIns="96775" bIns="48388" anchor="ctr"/>
            <a:lstStyle/>
            <a:p>
              <a:pPr algn="ctr" defTabSz="967740">
                <a:defRPr/>
              </a:pPr>
              <a:endParaRPr lang="zh-CN" altLang="en-US" sz="1900" kern="0">
                <a:solidFill>
                  <a:schemeClr val="bg1"/>
                </a:solidFill>
              </a:endParaRPr>
            </a:p>
          </p:txBody>
        </p:sp>
        <p:sp>
          <p:nvSpPr>
            <p:cNvPr id="91" name="Oval 54"/>
            <p:cNvSpPr>
              <a:spLocks noChangeArrowheads="1"/>
            </p:cNvSpPr>
            <p:nvPr/>
          </p:nvSpPr>
          <p:spPr bwMode="auto">
            <a:xfrm>
              <a:off x="4315985" y="2528519"/>
              <a:ext cx="87767" cy="8667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noFill/>
              <a:prstDash val="solid"/>
            </a:ln>
            <a:effectLst>
              <a:outerShdw blurRad="63500" sx="102000" sy="102000" algn="ctr" rotWithShape="0">
                <a:prstClr val="black">
                  <a:alpha val="40000"/>
                </a:prstClr>
              </a:outerShdw>
            </a:effectLst>
          </p:spPr>
          <p:txBody>
            <a:bodyPr lIns="96775" tIns="48388" rIns="96775" bIns="48388"/>
            <a:lstStyle/>
            <a:p>
              <a:pPr defTabSz="967740">
                <a:defRPr/>
              </a:pPr>
              <a:endParaRPr lang="zh-CN" altLang="en-US" sz="1900" kern="0">
                <a:solidFill>
                  <a:schemeClr val="bg1"/>
                </a:solidFill>
              </a:endParaRPr>
            </a:p>
          </p:txBody>
        </p:sp>
        <p:sp>
          <p:nvSpPr>
            <p:cNvPr id="92" name="Oval 54"/>
            <p:cNvSpPr>
              <a:spLocks noChangeArrowheads="1"/>
            </p:cNvSpPr>
            <p:nvPr/>
          </p:nvSpPr>
          <p:spPr bwMode="auto">
            <a:xfrm>
              <a:off x="5494084" y="2535185"/>
              <a:ext cx="87767" cy="8667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noFill/>
              <a:prstDash val="solid"/>
            </a:ln>
            <a:effectLst>
              <a:outerShdw blurRad="63500" sx="102000" sy="102000" algn="ctr" rotWithShape="0">
                <a:prstClr val="black">
                  <a:alpha val="40000"/>
                </a:prstClr>
              </a:outerShdw>
            </a:effectLst>
          </p:spPr>
          <p:txBody>
            <a:bodyPr lIns="96775" tIns="48388" rIns="96775" bIns="48388"/>
            <a:lstStyle/>
            <a:p>
              <a:pPr defTabSz="967740">
                <a:defRPr/>
              </a:pPr>
              <a:endParaRPr lang="zh-CN" altLang="en-US" sz="1900" kern="0">
                <a:solidFill>
                  <a:schemeClr val="bg1"/>
                </a:solidFill>
              </a:endParaRPr>
            </a:p>
          </p:txBody>
        </p:sp>
        <p:sp>
          <p:nvSpPr>
            <p:cNvPr id="93" name="Oval 54"/>
            <p:cNvSpPr>
              <a:spLocks noChangeArrowheads="1"/>
            </p:cNvSpPr>
            <p:nvPr/>
          </p:nvSpPr>
          <p:spPr bwMode="auto">
            <a:xfrm>
              <a:off x="5544719" y="4130386"/>
              <a:ext cx="87767" cy="8667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noFill/>
              <a:prstDash val="solid"/>
            </a:ln>
            <a:effectLst>
              <a:outerShdw blurRad="63500" sx="102000" sy="102000" algn="ctr" rotWithShape="0">
                <a:prstClr val="black">
                  <a:alpha val="40000"/>
                </a:prstClr>
              </a:outerShdw>
            </a:effectLst>
          </p:spPr>
          <p:txBody>
            <a:bodyPr lIns="96775" tIns="48388" rIns="96775" bIns="48388"/>
            <a:lstStyle/>
            <a:p>
              <a:pPr defTabSz="967740">
                <a:defRPr/>
              </a:pPr>
              <a:endParaRPr lang="zh-CN" altLang="en-US" sz="1900" kern="0">
                <a:solidFill>
                  <a:schemeClr val="bg1"/>
                </a:solidFill>
              </a:endParaRPr>
            </a:p>
          </p:txBody>
        </p:sp>
        <p:sp>
          <p:nvSpPr>
            <p:cNvPr id="94" name="Oval 54"/>
            <p:cNvSpPr>
              <a:spLocks noChangeArrowheads="1"/>
            </p:cNvSpPr>
            <p:nvPr/>
          </p:nvSpPr>
          <p:spPr bwMode="auto">
            <a:xfrm>
              <a:off x="4013865" y="4130386"/>
              <a:ext cx="87767" cy="8667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noFill/>
              <a:prstDash val="solid"/>
            </a:ln>
            <a:effectLst>
              <a:outerShdw blurRad="63500" sx="102000" sy="102000" algn="ctr" rotWithShape="0">
                <a:prstClr val="black">
                  <a:alpha val="40000"/>
                </a:prstClr>
              </a:outerShdw>
            </a:effectLst>
          </p:spPr>
          <p:txBody>
            <a:bodyPr lIns="96775" tIns="48388" rIns="96775" bIns="48388"/>
            <a:lstStyle/>
            <a:p>
              <a:pPr defTabSz="967740">
                <a:defRPr/>
              </a:pPr>
              <a:endParaRPr lang="zh-CN" altLang="en-US" sz="1900" kern="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54"/>
                                        </p:tgtEl>
                                        <p:attrNameLst>
                                          <p:attrName>style.visibility</p:attrName>
                                        </p:attrNameLst>
                                      </p:cBhvr>
                                      <p:to>
                                        <p:strVal val="visible"/>
                                      </p:to>
                                    </p:set>
                                    <p:anim calcmode="lin" valueType="num">
                                      <p:cBhvr>
                                        <p:cTn id="7" dur="300" fill="hold"/>
                                        <p:tgtEl>
                                          <p:spTgt spid="54"/>
                                        </p:tgtEl>
                                        <p:attrNameLst>
                                          <p:attrName>ppt_w</p:attrName>
                                        </p:attrNameLst>
                                      </p:cBhvr>
                                      <p:tavLst>
                                        <p:tav tm="0">
                                          <p:val>
                                            <p:fltVal val="0"/>
                                          </p:val>
                                        </p:tav>
                                        <p:tav tm="100000">
                                          <p:val>
                                            <p:strVal val="#ppt_w"/>
                                          </p:val>
                                        </p:tav>
                                      </p:tavLst>
                                    </p:anim>
                                    <p:anim calcmode="lin" valueType="num">
                                      <p:cBhvr>
                                        <p:cTn id="8" dur="300" fill="hold"/>
                                        <p:tgtEl>
                                          <p:spTgt spid="54"/>
                                        </p:tgtEl>
                                        <p:attrNameLst>
                                          <p:attrName>ppt_h</p:attrName>
                                        </p:attrNameLst>
                                      </p:cBhvr>
                                      <p:tavLst>
                                        <p:tav tm="0">
                                          <p:val>
                                            <p:fltVal val="0"/>
                                          </p:val>
                                        </p:tav>
                                        <p:tav tm="100000">
                                          <p:val>
                                            <p:strVal val="#ppt_h"/>
                                          </p:val>
                                        </p:tav>
                                      </p:tavLst>
                                    </p:anim>
                                    <p:animEffect transition="in" filter="fade">
                                      <p:cBhvr>
                                        <p:cTn id="9" dur="300"/>
                                        <p:tgtEl>
                                          <p:spTgt spid="54"/>
                                        </p:tgtEl>
                                      </p:cBhvr>
                                    </p:animEffect>
                                  </p:childTnLst>
                                </p:cTn>
                              </p:par>
                              <p:par>
                                <p:cTn id="10" presetID="22" presetClass="entr" presetSubtype="8" fill="hold" grpId="0" nodeType="withEffect">
                                  <p:stCondLst>
                                    <p:cond delay="500"/>
                                  </p:stCondLst>
                                  <p:childTnLst>
                                    <p:set>
                                      <p:cBhvr>
                                        <p:cTn id="11" dur="1" fill="hold">
                                          <p:stCondLst>
                                            <p:cond delay="0"/>
                                          </p:stCondLst>
                                        </p:cTn>
                                        <p:tgtEl>
                                          <p:spTgt spid="55"/>
                                        </p:tgtEl>
                                        <p:attrNameLst>
                                          <p:attrName>style.visibility</p:attrName>
                                        </p:attrNameLst>
                                      </p:cBhvr>
                                      <p:to>
                                        <p:strVal val="visible"/>
                                      </p:to>
                                    </p:set>
                                    <p:animEffect transition="in" filter="wipe(left)">
                                      <p:cBhvr>
                                        <p:cTn id="12" dur="500"/>
                                        <p:tgtEl>
                                          <p:spTgt spid="55"/>
                                        </p:tgtEl>
                                      </p:cBhvr>
                                    </p:animEffect>
                                  </p:childTnLst>
                                </p:cTn>
                              </p:par>
                              <p:par>
                                <p:cTn id="13" presetID="6" presetClass="emph" presetSubtype="0" autoRev="1" fill="hold" grpId="1" nodeType="withEffect">
                                  <p:stCondLst>
                                    <p:cond delay="800"/>
                                  </p:stCondLst>
                                  <p:childTnLst>
                                    <p:animScale>
                                      <p:cBhvr>
                                        <p:cTn id="14" dur="150" fill="hold"/>
                                        <p:tgtEl>
                                          <p:spTgt spid="54"/>
                                        </p:tgtEl>
                                      </p:cBhvr>
                                      <p:by x="110000" y="110000"/>
                                    </p:animScale>
                                  </p:childTnLst>
                                </p:cTn>
                              </p:par>
                            </p:childTnLst>
                          </p:cTn>
                        </p:par>
                        <p:par>
                          <p:cTn id="15" fill="hold">
                            <p:stCondLst>
                              <p:cond delay="1000"/>
                            </p:stCondLst>
                            <p:childTnLst>
                              <p:par>
                                <p:cTn id="16" presetID="16" presetClass="entr" presetSubtype="21" fill="hold" nodeType="afterEffect">
                                  <p:stCondLst>
                                    <p:cond delay="0"/>
                                  </p:stCondLst>
                                  <p:childTnLst>
                                    <p:set>
                                      <p:cBhvr>
                                        <p:cTn id="17" dur="1" fill="hold">
                                          <p:stCondLst>
                                            <p:cond delay="0"/>
                                          </p:stCondLst>
                                        </p:cTn>
                                        <p:tgtEl>
                                          <p:spTgt spid="86"/>
                                        </p:tgtEl>
                                        <p:attrNameLst>
                                          <p:attrName>style.visibility</p:attrName>
                                        </p:attrNameLst>
                                      </p:cBhvr>
                                      <p:to>
                                        <p:strVal val="visible"/>
                                      </p:to>
                                    </p:set>
                                    <p:animEffect transition="in" filter="barn(inVertical)">
                                      <p:cBhvr>
                                        <p:cTn id="18" dur="500"/>
                                        <p:tgtEl>
                                          <p:spTgt spid="86"/>
                                        </p:tgtEl>
                                      </p:cBhvr>
                                    </p:animEffect>
                                  </p:childTnLst>
                                </p:cTn>
                              </p:par>
                            </p:childTnLst>
                          </p:cTn>
                        </p:par>
                        <p:par>
                          <p:cTn id="19" fill="hold">
                            <p:stCondLst>
                              <p:cond delay="1500"/>
                            </p:stCondLst>
                            <p:childTnLst>
                              <p:par>
                                <p:cTn id="20" presetID="53" presetClass="entr" presetSubtype="16" fill="hold" grpId="0" nodeType="afterEffect">
                                  <p:stCondLst>
                                    <p:cond delay="0"/>
                                  </p:stCondLst>
                                  <p:childTnLst>
                                    <p:set>
                                      <p:cBhvr>
                                        <p:cTn id="21" dur="1" fill="hold">
                                          <p:stCondLst>
                                            <p:cond delay="0"/>
                                          </p:stCondLst>
                                        </p:cTn>
                                        <p:tgtEl>
                                          <p:spTgt spid="83"/>
                                        </p:tgtEl>
                                        <p:attrNameLst>
                                          <p:attrName>style.visibility</p:attrName>
                                        </p:attrNameLst>
                                      </p:cBhvr>
                                      <p:to>
                                        <p:strVal val="visible"/>
                                      </p:to>
                                    </p:set>
                                    <p:anim calcmode="lin" valueType="num">
                                      <p:cBhvr>
                                        <p:cTn id="22" dur="500" fill="hold"/>
                                        <p:tgtEl>
                                          <p:spTgt spid="83"/>
                                        </p:tgtEl>
                                        <p:attrNameLst>
                                          <p:attrName>ppt_w</p:attrName>
                                        </p:attrNameLst>
                                      </p:cBhvr>
                                      <p:tavLst>
                                        <p:tav tm="0">
                                          <p:val>
                                            <p:fltVal val="0"/>
                                          </p:val>
                                        </p:tav>
                                        <p:tav tm="100000">
                                          <p:val>
                                            <p:strVal val="#ppt_w"/>
                                          </p:val>
                                        </p:tav>
                                      </p:tavLst>
                                    </p:anim>
                                    <p:anim calcmode="lin" valueType="num">
                                      <p:cBhvr>
                                        <p:cTn id="23" dur="500" fill="hold"/>
                                        <p:tgtEl>
                                          <p:spTgt spid="83"/>
                                        </p:tgtEl>
                                        <p:attrNameLst>
                                          <p:attrName>ppt_h</p:attrName>
                                        </p:attrNameLst>
                                      </p:cBhvr>
                                      <p:tavLst>
                                        <p:tav tm="0">
                                          <p:val>
                                            <p:fltVal val="0"/>
                                          </p:val>
                                        </p:tav>
                                        <p:tav tm="100000">
                                          <p:val>
                                            <p:strVal val="#ppt_h"/>
                                          </p:val>
                                        </p:tav>
                                      </p:tavLst>
                                    </p:anim>
                                    <p:animEffect transition="in" filter="fade">
                                      <p:cBhvr>
                                        <p:cTn id="24" dur="500"/>
                                        <p:tgtEl>
                                          <p:spTgt spid="83"/>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82"/>
                                        </p:tgtEl>
                                        <p:attrNameLst>
                                          <p:attrName>style.visibility</p:attrName>
                                        </p:attrNameLst>
                                      </p:cBhvr>
                                      <p:to>
                                        <p:strVal val="visible"/>
                                      </p:to>
                                    </p:set>
                                    <p:anim calcmode="lin" valueType="num">
                                      <p:cBhvr>
                                        <p:cTn id="27" dur="500" fill="hold"/>
                                        <p:tgtEl>
                                          <p:spTgt spid="82"/>
                                        </p:tgtEl>
                                        <p:attrNameLst>
                                          <p:attrName>ppt_w</p:attrName>
                                        </p:attrNameLst>
                                      </p:cBhvr>
                                      <p:tavLst>
                                        <p:tav tm="0">
                                          <p:val>
                                            <p:fltVal val="0"/>
                                          </p:val>
                                        </p:tav>
                                        <p:tav tm="100000">
                                          <p:val>
                                            <p:strVal val="#ppt_w"/>
                                          </p:val>
                                        </p:tav>
                                      </p:tavLst>
                                    </p:anim>
                                    <p:anim calcmode="lin" valueType="num">
                                      <p:cBhvr>
                                        <p:cTn id="28" dur="500" fill="hold"/>
                                        <p:tgtEl>
                                          <p:spTgt spid="82"/>
                                        </p:tgtEl>
                                        <p:attrNameLst>
                                          <p:attrName>ppt_h</p:attrName>
                                        </p:attrNameLst>
                                      </p:cBhvr>
                                      <p:tavLst>
                                        <p:tav tm="0">
                                          <p:val>
                                            <p:fltVal val="0"/>
                                          </p:val>
                                        </p:tav>
                                        <p:tav tm="100000">
                                          <p:val>
                                            <p:strVal val="#ppt_h"/>
                                          </p:val>
                                        </p:tav>
                                      </p:tavLst>
                                    </p:anim>
                                    <p:animEffect transition="in" filter="fade">
                                      <p:cBhvr>
                                        <p:cTn id="29" dur="500"/>
                                        <p:tgtEl>
                                          <p:spTgt spid="82"/>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84"/>
                                        </p:tgtEl>
                                        <p:attrNameLst>
                                          <p:attrName>style.visibility</p:attrName>
                                        </p:attrNameLst>
                                      </p:cBhvr>
                                      <p:to>
                                        <p:strVal val="visible"/>
                                      </p:to>
                                    </p:set>
                                    <p:anim calcmode="lin" valueType="num">
                                      <p:cBhvr>
                                        <p:cTn id="32" dur="500" fill="hold"/>
                                        <p:tgtEl>
                                          <p:spTgt spid="84"/>
                                        </p:tgtEl>
                                        <p:attrNameLst>
                                          <p:attrName>ppt_w</p:attrName>
                                        </p:attrNameLst>
                                      </p:cBhvr>
                                      <p:tavLst>
                                        <p:tav tm="0">
                                          <p:val>
                                            <p:fltVal val="0"/>
                                          </p:val>
                                        </p:tav>
                                        <p:tav tm="100000">
                                          <p:val>
                                            <p:strVal val="#ppt_w"/>
                                          </p:val>
                                        </p:tav>
                                      </p:tavLst>
                                    </p:anim>
                                    <p:anim calcmode="lin" valueType="num">
                                      <p:cBhvr>
                                        <p:cTn id="33" dur="500" fill="hold"/>
                                        <p:tgtEl>
                                          <p:spTgt spid="84"/>
                                        </p:tgtEl>
                                        <p:attrNameLst>
                                          <p:attrName>ppt_h</p:attrName>
                                        </p:attrNameLst>
                                      </p:cBhvr>
                                      <p:tavLst>
                                        <p:tav tm="0">
                                          <p:val>
                                            <p:fltVal val="0"/>
                                          </p:val>
                                        </p:tav>
                                        <p:tav tm="100000">
                                          <p:val>
                                            <p:strVal val="#ppt_h"/>
                                          </p:val>
                                        </p:tav>
                                      </p:tavLst>
                                    </p:anim>
                                    <p:animEffect transition="in" filter="fade">
                                      <p:cBhvr>
                                        <p:cTn id="34" dur="500"/>
                                        <p:tgtEl>
                                          <p:spTgt spid="84"/>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85"/>
                                        </p:tgtEl>
                                        <p:attrNameLst>
                                          <p:attrName>style.visibility</p:attrName>
                                        </p:attrNameLst>
                                      </p:cBhvr>
                                      <p:to>
                                        <p:strVal val="visible"/>
                                      </p:to>
                                    </p:set>
                                    <p:anim calcmode="lin" valueType="num">
                                      <p:cBhvr>
                                        <p:cTn id="37" dur="500" fill="hold"/>
                                        <p:tgtEl>
                                          <p:spTgt spid="85"/>
                                        </p:tgtEl>
                                        <p:attrNameLst>
                                          <p:attrName>ppt_w</p:attrName>
                                        </p:attrNameLst>
                                      </p:cBhvr>
                                      <p:tavLst>
                                        <p:tav tm="0">
                                          <p:val>
                                            <p:fltVal val="0"/>
                                          </p:val>
                                        </p:tav>
                                        <p:tav tm="100000">
                                          <p:val>
                                            <p:strVal val="#ppt_w"/>
                                          </p:val>
                                        </p:tav>
                                      </p:tavLst>
                                    </p:anim>
                                    <p:anim calcmode="lin" valueType="num">
                                      <p:cBhvr>
                                        <p:cTn id="38" dur="500" fill="hold"/>
                                        <p:tgtEl>
                                          <p:spTgt spid="85"/>
                                        </p:tgtEl>
                                        <p:attrNameLst>
                                          <p:attrName>ppt_h</p:attrName>
                                        </p:attrNameLst>
                                      </p:cBhvr>
                                      <p:tavLst>
                                        <p:tav tm="0">
                                          <p:val>
                                            <p:fltVal val="0"/>
                                          </p:val>
                                        </p:tav>
                                        <p:tav tm="100000">
                                          <p:val>
                                            <p:strVal val="#ppt_h"/>
                                          </p:val>
                                        </p:tav>
                                      </p:tavLst>
                                    </p:anim>
                                    <p:animEffect transition="in" filter="fade">
                                      <p:cBhvr>
                                        <p:cTn id="39"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4" grpId="1"/>
      <p:bldP spid="55" grpId="0"/>
      <p:bldP spid="82" grpId="0"/>
      <p:bldP spid="83" grpId="0"/>
      <p:bldP spid="84" grpId="0"/>
      <p:bldP spid="8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03</a:t>
            </a: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5" name="Rectangle 39"/>
          <p:cNvSpPr>
            <a:spLocks noChangeArrowheads="1"/>
          </p:cNvSpPr>
          <p:nvPr/>
        </p:nvSpPr>
        <p:spPr bwMode="auto">
          <a:xfrm>
            <a:off x="915988" y="338497"/>
            <a:ext cx="277805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600" b="1" dirty="0" err="1" smtClean="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CodeReview</a:t>
            </a:r>
            <a:r>
              <a:rPr lang="zh-CN" altLang="en-US" sz="1600" b="1" dirty="0" smtClean="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流程</a:t>
            </a:r>
            <a:endParaRPr lang="en-US" altLang="zh-CN" sz="1600" b="1"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2533" y="696081"/>
            <a:ext cx="6031795" cy="42296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54"/>
                                        </p:tgtEl>
                                        <p:attrNameLst>
                                          <p:attrName>style.visibility</p:attrName>
                                        </p:attrNameLst>
                                      </p:cBhvr>
                                      <p:to>
                                        <p:strVal val="visible"/>
                                      </p:to>
                                    </p:set>
                                    <p:anim calcmode="lin" valueType="num">
                                      <p:cBhvr>
                                        <p:cTn id="7" dur="300" fill="hold"/>
                                        <p:tgtEl>
                                          <p:spTgt spid="54"/>
                                        </p:tgtEl>
                                        <p:attrNameLst>
                                          <p:attrName>ppt_w</p:attrName>
                                        </p:attrNameLst>
                                      </p:cBhvr>
                                      <p:tavLst>
                                        <p:tav tm="0">
                                          <p:val>
                                            <p:fltVal val="0"/>
                                          </p:val>
                                        </p:tav>
                                        <p:tav tm="100000">
                                          <p:val>
                                            <p:strVal val="#ppt_w"/>
                                          </p:val>
                                        </p:tav>
                                      </p:tavLst>
                                    </p:anim>
                                    <p:anim calcmode="lin" valueType="num">
                                      <p:cBhvr>
                                        <p:cTn id="8" dur="300" fill="hold"/>
                                        <p:tgtEl>
                                          <p:spTgt spid="54"/>
                                        </p:tgtEl>
                                        <p:attrNameLst>
                                          <p:attrName>ppt_h</p:attrName>
                                        </p:attrNameLst>
                                      </p:cBhvr>
                                      <p:tavLst>
                                        <p:tav tm="0">
                                          <p:val>
                                            <p:fltVal val="0"/>
                                          </p:val>
                                        </p:tav>
                                        <p:tav tm="100000">
                                          <p:val>
                                            <p:strVal val="#ppt_h"/>
                                          </p:val>
                                        </p:tav>
                                      </p:tavLst>
                                    </p:anim>
                                    <p:animEffect transition="in" filter="fade">
                                      <p:cBhvr>
                                        <p:cTn id="9" dur="300"/>
                                        <p:tgtEl>
                                          <p:spTgt spid="54"/>
                                        </p:tgtEl>
                                      </p:cBhvr>
                                    </p:animEffect>
                                  </p:childTnLst>
                                </p:cTn>
                              </p:par>
                              <p:par>
                                <p:cTn id="10" presetID="22" presetClass="entr" presetSubtype="8" fill="hold" grpId="0" nodeType="withEffect">
                                  <p:stCondLst>
                                    <p:cond delay="500"/>
                                  </p:stCondLst>
                                  <p:childTnLst>
                                    <p:set>
                                      <p:cBhvr>
                                        <p:cTn id="11" dur="1" fill="hold">
                                          <p:stCondLst>
                                            <p:cond delay="0"/>
                                          </p:stCondLst>
                                        </p:cTn>
                                        <p:tgtEl>
                                          <p:spTgt spid="55"/>
                                        </p:tgtEl>
                                        <p:attrNameLst>
                                          <p:attrName>style.visibility</p:attrName>
                                        </p:attrNameLst>
                                      </p:cBhvr>
                                      <p:to>
                                        <p:strVal val="visible"/>
                                      </p:to>
                                    </p:set>
                                    <p:animEffect transition="in" filter="wipe(left)">
                                      <p:cBhvr>
                                        <p:cTn id="12" dur="500"/>
                                        <p:tgtEl>
                                          <p:spTgt spid="55"/>
                                        </p:tgtEl>
                                      </p:cBhvr>
                                    </p:animEffect>
                                  </p:childTnLst>
                                </p:cTn>
                              </p:par>
                              <p:par>
                                <p:cTn id="13" presetID="6" presetClass="emph" presetSubtype="0" autoRev="1" fill="hold" grpId="1" nodeType="withEffect">
                                  <p:stCondLst>
                                    <p:cond delay="800"/>
                                  </p:stCondLst>
                                  <p:childTnLst>
                                    <p:animScale>
                                      <p:cBhvr>
                                        <p:cTn id="14" dur="150" fill="hold"/>
                                        <p:tgtEl>
                                          <p:spTgt spid="5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4" grpId="1"/>
      <p:bldP spid="5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03</a:t>
            </a: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5" name="Rectangle 39"/>
          <p:cNvSpPr>
            <a:spLocks noChangeArrowheads="1"/>
          </p:cNvSpPr>
          <p:nvPr/>
        </p:nvSpPr>
        <p:spPr bwMode="auto">
          <a:xfrm>
            <a:off x="915988" y="338497"/>
            <a:ext cx="277805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600" b="1" dirty="0" err="1" smtClean="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CodeReview</a:t>
            </a:r>
            <a:r>
              <a:rPr lang="zh-CN" altLang="en-US" sz="1600" b="1" dirty="0" smtClean="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流程</a:t>
            </a:r>
            <a:endParaRPr lang="en-US" altLang="zh-CN" sz="1600" b="1"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48" name="Freeform 29"/>
          <p:cNvSpPr>
            <a:spLocks noEditPoints="1"/>
          </p:cNvSpPr>
          <p:nvPr/>
        </p:nvSpPr>
        <p:spPr bwMode="auto">
          <a:xfrm>
            <a:off x="3002053" y="1322926"/>
            <a:ext cx="360760" cy="360759"/>
          </a:xfrm>
          <a:custGeom>
            <a:avLst/>
            <a:gdLst>
              <a:gd name="T0" fmla="*/ 114 w 128"/>
              <a:gd name="T1" fmla="*/ 29 h 128"/>
              <a:gd name="T2" fmla="*/ 112 w 128"/>
              <a:gd name="T3" fmla="*/ 8 h 128"/>
              <a:gd name="T4" fmla="*/ 24 w 128"/>
              <a:gd name="T5" fmla="*/ 0 h 128"/>
              <a:gd name="T6" fmla="*/ 16 w 128"/>
              <a:gd name="T7" fmla="*/ 27 h 128"/>
              <a:gd name="T8" fmla="*/ 2 w 128"/>
              <a:gd name="T9" fmla="*/ 45 h 128"/>
              <a:gd name="T10" fmla="*/ 0 w 128"/>
              <a:gd name="T11" fmla="*/ 56 h 128"/>
              <a:gd name="T12" fmla="*/ 12 w 128"/>
              <a:gd name="T13" fmla="*/ 68 h 128"/>
              <a:gd name="T14" fmla="*/ 20 w 128"/>
              <a:gd name="T15" fmla="*/ 128 h 128"/>
              <a:gd name="T16" fmla="*/ 116 w 128"/>
              <a:gd name="T17" fmla="*/ 120 h 128"/>
              <a:gd name="T18" fmla="*/ 116 w 128"/>
              <a:gd name="T19" fmla="*/ 68 h 128"/>
              <a:gd name="T20" fmla="*/ 128 w 128"/>
              <a:gd name="T21" fmla="*/ 52 h 128"/>
              <a:gd name="T22" fmla="*/ 104 w 128"/>
              <a:gd name="T23" fmla="*/ 8 h 128"/>
              <a:gd name="T24" fmla="*/ 24 w 128"/>
              <a:gd name="T25" fmla="*/ 24 h 128"/>
              <a:gd name="T26" fmla="*/ 24 w 128"/>
              <a:gd name="T27" fmla="*/ 8 h 128"/>
              <a:gd name="T28" fmla="*/ 41 w 128"/>
              <a:gd name="T29" fmla="*/ 60 h 128"/>
              <a:gd name="T30" fmla="*/ 40 w 128"/>
              <a:gd name="T31" fmla="*/ 32 h 128"/>
              <a:gd name="T32" fmla="*/ 41 w 128"/>
              <a:gd name="T33" fmla="*/ 60 h 128"/>
              <a:gd name="T34" fmla="*/ 62 w 128"/>
              <a:gd name="T35" fmla="*/ 32 h 128"/>
              <a:gd name="T36" fmla="*/ 45 w 128"/>
              <a:gd name="T37" fmla="*/ 60 h 128"/>
              <a:gd name="T38" fmla="*/ 66 w 128"/>
              <a:gd name="T39" fmla="*/ 32 h 128"/>
              <a:gd name="T40" fmla="*/ 83 w 128"/>
              <a:gd name="T41" fmla="*/ 60 h 128"/>
              <a:gd name="T42" fmla="*/ 66 w 128"/>
              <a:gd name="T43" fmla="*/ 32 h 128"/>
              <a:gd name="T44" fmla="*/ 88 w 128"/>
              <a:gd name="T45" fmla="*/ 32 h 128"/>
              <a:gd name="T46" fmla="*/ 87 w 128"/>
              <a:gd name="T47" fmla="*/ 60 h 128"/>
              <a:gd name="T48" fmla="*/ 8 w 128"/>
              <a:gd name="T49" fmla="*/ 56 h 128"/>
              <a:gd name="T50" fmla="*/ 9 w 128"/>
              <a:gd name="T51" fmla="*/ 50 h 128"/>
              <a:gd name="T52" fmla="*/ 24 w 128"/>
              <a:gd name="T53" fmla="*/ 32 h 128"/>
              <a:gd name="T54" fmla="*/ 19 w 128"/>
              <a:gd name="T55" fmla="*/ 60 h 128"/>
              <a:gd name="T56" fmla="*/ 8 w 128"/>
              <a:gd name="T57" fmla="*/ 56 h 128"/>
              <a:gd name="T58" fmla="*/ 50 w 128"/>
              <a:gd name="T59" fmla="*/ 120 h 128"/>
              <a:gd name="T60" fmla="*/ 80 w 128"/>
              <a:gd name="T61" fmla="*/ 80 h 128"/>
              <a:gd name="T62" fmla="*/ 108 w 128"/>
              <a:gd name="T63" fmla="*/ 120 h 128"/>
              <a:gd name="T64" fmla="*/ 84 w 128"/>
              <a:gd name="T65" fmla="*/ 80 h 128"/>
              <a:gd name="T66" fmla="*/ 50 w 128"/>
              <a:gd name="T67" fmla="*/ 76 h 128"/>
              <a:gd name="T68" fmla="*/ 46 w 128"/>
              <a:gd name="T69" fmla="*/ 120 h 128"/>
              <a:gd name="T70" fmla="*/ 20 w 128"/>
              <a:gd name="T71" fmla="*/ 68 h 128"/>
              <a:gd name="T72" fmla="*/ 108 w 128"/>
              <a:gd name="T73" fmla="*/ 120 h 128"/>
              <a:gd name="T74" fmla="*/ 116 w 128"/>
              <a:gd name="T75" fmla="*/ 60 h 128"/>
              <a:gd name="T76" fmla="*/ 93 w 128"/>
              <a:gd name="T77" fmla="*/ 32 h 128"/>
              <a:gd name="T78" fmla="*/ 104 w 128"/>
              <a:gd name="T79" fmla="*/ 32 h 128"/>
              <a:gd name="T80" fmla="*/ 119 w 128"/>
              <a:gd name="T81" fmla="*/ 50 h 128"/>
              <a:gd name="T82" fmla="*/ 120 w 128"/>
              <a:gd name="T83" fmla="*/ 5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28">
                <a:moveTo>
                  <a:pt x="126" y="45"/>
                </a:moveTo>
                <a:cubicBezTo>
                  <a:pt x="114" y="29"/>
                  <a:pt x="114" y="29"/>
                  <a:pt x="114" y="29"/>
                </a:cubicBezTo>
                <a:cubicBezTo>
                  <a:pt x="113" y="28"/>
                  <a:pt x="113" y="28"/>
                  <a:pt x="112" y="27"/>
                </a:cubicBezTo>
                <a:cubicBezTo>
                  <a:pt x="112" y="8"/>
                  <a:pt x="112" y="8"/>
                  <a:pt x="112" y="8"/>
                </a:cubicBezTo>
                <a:cubicBezTo>
                  <a:pt x="112" y="4"/>
                  <a:pt x="108" y="0"/>
                  <a:pt x="104" y="0"/>
                </a:cubicBezTo>
                <a:cubicBezTo>
                  <a:pt x="24" y="0"/>
                  <a:pt x="24" y="0"/>
                  <a:pt x="24" y="0"/>
                </a:cubicBezTo>
                <a:cubicBezTo>
                  <a:pt x="20" y="0"/>
                  <a:pt x="16" y="4"/>
                  <a:pt x="16" y="8"/>
                </a:cubicBezTo>
                <a:cubicBezTo>
                  <a:pt x="16" y="27"/>
                  <a:pt x="16" y="27"/>
                  <a:pt x="16" y="27"/>
                </a:cubicBezTo>
                <a:cubicBezTo>
                  <a:pt x="15" y="28"/>
                  <a:pt x="15" y="28"/>
                  <a:pt x="14" y="29"/>
                </a:cubicBezTo>
                <a:cubicBezTo>
                  <a:pt x="2" y="45"/>
                  <a:pt x="2" y="45"/>
                  <a:pt x="2" y="45"/>
                </a:cubicBezTo>
                <a:cubicBezTo>
                  <a:pt x="1" y="47"/>
                  <a:pt x="0" y="49"/>
                  <a:pt x="0" y="52"/>
                </a:cubicBezTo>
                <a:cubicBezTo>
                  <a:pt x="0" y="56"/>
                  <a:pt x="0" y="56"/>
                  <a:pt x="0" y="56"/>
                </a:cubicBezTo>
                <a:cubicBezTo>
                  <a:pt x="0" y="63"/>
                  <a:pt x="5" y="68"/>
                  <a:pt x="12" y="68"/>
                </a:cubicBezTo>
                <a:cubicBezTo>
                  <a:pt x="12" y="68"/>
                  <a:pt x="12" y="68"/>
                  <a:pt x="12" y="68"/>
                </a:cubicBezTo>
                <a:cubicBezTo>
                  <a:pt x="12" y="120"/>
                  <a:pt x="12" y="120"/>
                  <a:pt x="12" y="120"/>
                </a:cubicBezTo>
                <a:cubicBezTo>
                  <a:pt x="12" y="124"/>
                  <a:pt x="16" y="128"/>
                  <a:pt x="20" y="128"/>
                </a:cubicBezTo>
                <a:cubicBezTo>
                  <a:pt x="108" y="128"/>
                  <a:pt x="108" y="128"/>
                  <a:pt x="108" y="128"/>
                </a:cubicBezTo>
                <a:cubicBezTo>
                  <a:pt x="112" y="128"/>
                  <a:pt x="116" y="124"/>
                  <a:pt x="116" y="120"/>
                </a:cubicBezTo>
                <a:cubicBezTo>
                  <a:pt x="116" y="68"/>
                  <a:pt x="116" y="68"/>
                  <a:pt x="116" y="68"/>
                </a:cubicBezTo>
                <a:cubicBezTo>
                  <a:pt x="116" y="68"/>
                  <a:pt x="116" y="68"/>
                  <a:pt x="116" y="68"/>
                </a:cubicBezTo>
                <a:cubicBezTo>
                  <a:pt x="123" y="68"/>
                  <a:pt x="128" y="63"/>
                  <a:pt x="128" y="56"/>
                </a:cubicBezTo>
                <a:cubicBezTo>
                  <a:pt x="128" y="52"/>
                  <a:pt x="128" y="52"/>
                  <a:pt x="128" y="52"/>
                </a:cubicBezTo>
                <a:cubicBezTo>
                  <a:pt x="128" y="49"/>
                  <a:pt x="127" y="47"/>
                  <a:pt x="126" y="45"/>
                </a:cubicBezTo>
                <a:close/>
                <a:moveTo>
                  <a:pt x="104" y="8"/>
                </a:moveTo>
                <a:cubicBezTo>
                  <a:pt x="104" y="24"/>
                  <a:pt x="104" y="24"/>
                  <a:pt x="104" y="24"/>
                </a:cubicBezTo>
                <a:cubicBezTo>
                  <a:pt x="24" y="24"/>
                  <a:pt x="24" y="24"/>
                  <a:pt x="24" y="24"/>
                </a:cubicBezTo>
                <a:cubicBezTo>
                  <a:pt x="24" y="24"/>
                  <a:pt x="24" y="24"/>
                  <a:pt x="24" y="24"/>
                </a:cubicBezTo>
                <a:cubicBezTo>
                  <a:pt x="24" y="8"/>
                  <a:pt x="24" y="8"/>
                  <a:pt x="24" y="8"/>
                </a:cubicBezTo>
                <a:lnTo>
                  <a:pt x="104" y="8"/>
                </a:lnTo>
                <a:close/>
                <a:moveTo>
                  <a:pt x="41" y="60"/>
                </a:moveTo>
                <a:cubicBezTo>
                  <a:pt x="24" y="60"/>
                  <a:pt x="24" y="60"/>
                  <a:pt x="24" y="60"/>
                </a:cubicBezTo>
                <a:cubicBezTo>
                  <a:pt x="40" y="32"/>
                  <a:pt x="40" y="32"/>
                  <a:pt x="40" y="32"/>
                </a:cubicBezTo>
                <a:cubicBezTo>
                  <a:pt x="49" y="32"/>
                  <a:pt x="49" y="32"/>
                  <a:pt x="49" y="32"/>
                </a:cubicBezTo>
                <a:lnTo>
                  <a:pt x="41" y="60"/>
                </a:lnTo>
                <a:close/>
                <a:moveTo>
                  <a:pt x="53" y="32"/>
                </a:moveTo>
                <a:cubicBezTo>
                  <a:pt x="62" y="32"/>
                  <a:pt x="62" y="32"/>
                  <a:pt x="62" y="32"/>
                </a:cubicBezTo>
                <a:cubicBezTo>
                  <a:pt x="62" y="60"/>
                  <a:pt x="62" y="60"/>
                  <a:pt x="62" y="60"/>
                </a:cubicBezTo>
                <a:cubicBezTo>
                  <a:pt x="45" y="60"/>
                  <a:pt x="45" y="60"/>
                  <a:pt x="45" y="60"/>
                </a:cubicBezTo>
                <a:lnTo>
                  <a:pt x="53" y="32"/>
                </a:lnTo>
                <a:close/>
                <a:moveTo>
                  <a:pt x="66" y="32"/>
                </a:moveTo>
                <a:cubicBezTo>
                  <a:pt x="75" y="32"/>
                  <a:pt x="75" y="32"/>
                  <a:pt x="75" y="32"/>
                </a:cubicBezTo>
                <a:cubicBezTo>
                  <a:pt x="83" y="60"/>
                  <a:pt x="83" y="60"/>
                  <a:pt x="83" y="60"/>
                </a:cubicBezTo>
                <a:cubicBezTo>
                  <a:pt x="66" y="60"/>
                  <a:pt x="66" y="60"/>
                  <a:pt x="66" y="60"/>
                </a:cubicBezTo>
                <a:lnTo>
                  <a:pt x="66" y="32"/>
                </a:lnTo>
                <a:close/>
                <a:moveTo>
                  <a:pt x="79" y="32"/>
                </a:moveTo>
                <a:cubicBezTo>
                  <a:pt x="88" y="32"/>
                  <a:pt x="88" y="32"/>
                  <a:pt x="88" y="32"/>
                </a:cubicBezTo>
                <a:cubicBezTo>
                  <a:pt x="104" y="60"/>
                  <a:pt x="104" y="60"/>
                  <a:pt x="104" y="60"/>
                </a:cubicBezTo>
                <a:cubicBezTo>
                  <a:pt x="87" y="60"/>
                  <a:pt x="87" y="60"/>
                  <a:pt x="87" y="60"/>
                </a:cubicBezTo>
                <a:lnTo>
                  <a:pt x="79" y="32"/>
                </a:lnTo>
                <a:close/>
                <a:moveTo>
                  <a:pt x="8" y="56"/>
                </a:moveTo>
                <a:cubicBezTo>
                  <a:pt x="8" y="52"/>
                  <a:pt x="8" y="52"/>
                  <a:pt x="8" y="52"/>
                </a:cubicBezTo>
                <a:cubicBezTo>
                  <a:pt x="8" y="51"/>
                  <a:pt x="8" y="50"/>
                  <a:pt x="9" y="50"/>
                </a:cubicBezTo>
                <a:cubicBezTo>
                  <a:pt x="21" y="34"/>
                  <a:pt x="21" y="34"/>
                  <a:pt x="21" y="34"/>
                </a:cubicBezTo>
                <a:cubicBezTo>
                  <a:pt x="22" y="33"/>
                  <a:pt x="23" y="32"/>
                  <a:pt x="24" y="32"/>
                </a:cubicBezTo>
                <a:cubicBezTo>
                  <a:pt x="35" y="32"/>
                  <a:pt x="35" y="32"/>
                  <a:pt x="35" y="32"/>
                </a:cubicBezTo>
                <a:cubicBezTo>
                  <a:pt x="19" y="60"/>
                  <a:pt x="19" y="60"/>
                  <a:pt x="19" y="60"/>
                </a:cubicBezTo>
                <a:cubicBezTo>
                  <a:pt x="12" y="60"/>
                  <a:pt x="12" y="60"/>
                  <a:pt x="12" y="60"/>
                </a:cubicBezTo>
                <a:cubicBezTo>
                  <a:pt x="10" y="60"/>
                  <a:pt x="8" y="58"/>
                  <a:pt x="8" y="56"/>
                </a:cubicBezTo>
                <a:close/>
                <a:moveTo>
                  <a:pt x="80" y="120"/>
                </a:moveTo>
                <a:cubicBezTo>
                  <a:pt x="50" y="120"/>
                  <a:pt x="50" y="120"/>
                  <a:pt x="50" y="120"/>
                </a:cubicBezTo>
                <a:cubicBezTo>
                  <a:pt x="50" y="80"/>
                  <a:pt x="50" y="80"/>
                  <a:pt x="50" y="80"/>
                </a:cubicBezTo>
                <a:cubicBezTo>
                  <a:pt x="80" y="80"/>
                  <a:pt x="80" y="80"/>
                  <a:pt x="80" y="80"/>
                </a:cubicBezTo>
                <a:lnTo>
                  <a:pt x="80" y="120"/>
                </a:lnTo>
                <a:close/>
                <a:moveTo>
                  <a:pt x="108" y="120"/>
                </a:moveTo>
                <a:cubicBezTo>
                  <a:pt x="84" y="120"/>
                  <a:pt x="84" y="120"/>
                  <a:pt x="84" y="120"/>
                </a:cubicBezTo>
                <a:cubicBezTo>
                  <a:pt x="84" y="80"/>
                  <a:pt x="84" y="80"/>
                  <a:pt x="84" y="80"/>
                </a:cubicBezTo>
                <a:cubicBezTo>
                  <a:pt x="84" y="78"/>
                  <a:pt x="82" y="76"/>
                  <a:pt x="80" y="76"/>
                </a:cubicBezTo>
                <a:cubicBezTo>
                  <a:pt x="50" y="76"/>
                  <a:pt x="50" y="76"/>
                  <a:pt x="50" y="76"/>
                </a:cubicBezTo>
                <a:cubicBezTo>
                  <a:pt x="48" y="76"/>
                  <a:pt x="46" y="78"/>
                  <a:pt x="46" y="80"/>
                </a:cubicBezTo>
                <a:cubicBezTo>
                  <a:pt x="46" y="120"/>
                  <a:pt x="46" y="120"/>
                  <a:pt x="46" y="120"/>
                </a:cubicBezTo>
                <a:cubicBezTo>
                  <a:pt x="20" y="120"/>
                  <a:pt x="20" y="120"/>
                  <a:pt x="20" y="120"/>
                </a:cubicBezTo>
                <a:cubicBezTo>
                  <a:pt x="20" y="68"/>
                  <a:pt x="20" y="68"/>
                  <a:pt x="20" y="68"/>
                </a:cubicBezTo>
                <a:cubicBezTo>
                  <a:pt x="108" y="68"/>
                  <a:pt x="108" y="68"/>
                  <a:pt x="108" y="68"/>
                </a:cubicBezTo>
                <a:lnTo>
                  <a:pt x="108" y="120"/>
                </a:lnTo>
                <a:close/>
                <a:moveTo>
                  <a:pt x="120" y="56"/>
                </a:moveTo>
                <a:cubicBezTo>
                  <a:pt x="120" y="58"/>
                  <a:pt x="118" y="60"/>
                  <a:pt x="116" y="60"/>
                </a:cubicBezTo>
                <a:cubicBezTo>
                  <a:pt x="109" y="60"/>
                  <a:pt x="109" y="60"/>
                  <a:pt x="109" y="60"/>
                </a:cubicBezTo>
                <a:cubicBezTo>
                  <a:pt x="93" y="32"/>
                  <a:pt x="93" y="32"/>
                  <a:pt x="93" y="32"/>
                </a:cubicBezTo>
                <a:cubicBezTo>
                  <a:pt x="104" y="32"/>
                  <a:pt x="104" y="32"/>
                  <a:pt x="104" y="32"/>
                </a:cubicBezTo>
                <a:cubicBezTo>
                  <a:pt x="104" y="32"/>
                  <a:pt x="104" y="32"/>
                  <a:pt x="104" y="32"/>
                </a:cubicBezTo>
                <a:cubicBezTo>
                  <a:pt x="105" y="32"/>
                  <a:pt x="106" y="33"/>
                  <a:pt x="107" y="34"/>
                </a:cubicBezTo>
                <a:cubicBezTo>
                  <a:pt x="119" y="50"/>
                  <a:pt x="119" y="50"/>
                  <a:pt x="119" y="50"/>
                </a:cubicBezTo>
                <a:cubicBezTo>
                  <a:pt x="120" y="50"/>
                  <a:pt x="120" y="51"/>
                  <a:pt x="120" y="52"/>
                </a:cubicBezTo>
                <a:lnTo>
                  <a:pt x="120" y="56"/>
                </a:lnTo>
                <a:close/>
              </a:path>
            </a:pathLst>
          </a:custGeom>
          <a:solidFill>
            <a:schemeClr val="accent6"/>
          </a:solidFill>
          <a:ln>
            <a:noFill/>
          </a:ln>
        </p:spPr>
        <p:txBody>
          <a:bodyPr/>
          <a:lstStyle/>
          <a:p>
            <a:pPr eaLnBrk="1" fontAlgn="auto" hangingPunct="1">
              <a:spcBef>
                <a:spcPts val="0"/>
              </a:spcBef>
              <a:spcAft>
                <a:spcPts val="0"/>
              </a:spcAft>
              <a:defRPr/>
            </a:pPr>
            <a:endParaRPr lang="id-ID">
              <a:solidFill>
                <a:schemeClr val="bg1">
                  <a:lumMod val="75000"/>
                </a:schemeClr>
              </a:solidFill>
              <a:latin typeface="+mn-lt"/>
            </a:endParaRPr>
          </a:p>
        </p:txBody>
      </p:sp>
      <p:sp>
        <p:nvSpPr>
          <p:cNvPr id="49" name="Freeform 18"/>
          <p:cNvSpPr>
            <a:spLocks noEditPoints="1"/>
          </p:cNvSpPr>
          <p:nvPr/>
        </p:nvSpPr>
        <p:spPr bwMode="auto">
          <a:xfrm>
            <a:off x="4436756" y="1299114"/>
            <a:ext cx="372666" cy="350044"/>
          </a:xfrm>
          <a:custGeom>
            <a:avLst/>
            <a:gdLst>
              <a:gd name="T0" fmla="*/ 116 w 132"/>
              <a:gd name="T1" fmla="*/ 48 h 124"/>
              <a:gd name="T2" fmla="*/ 116 w 132"/>
              <a:gd name="T3" fmla="*/ 22 h 124"/>
              <a:gd name="T4" fmla="*/ 104 w 132"/>
              <a:gd name="T5" fmla="*/ 0 h 124"/>
              <a:gd name="T6" fmla="*/ 22 w 132"/>
              <a:gd name="T7" fmla="*/ 0 h 124"/>
              <a:gd name="T8" fmla="*/ 0 w 132"/>
              <a:gd name="T9" fmla="*/ 102 h 124"/>
              <a:gd name="T10" fmla="*/ 94 w 132"/>
              <a:gd name="T11" fmla="*/ 124 h 124"/>
              <a:gd name="T12" fmla="*/ 116 w 132"/>
              <a:gd name="T13" fmla="*/ 96 h 124"/>
              <a:gd name="T14" fmla="*/ 116 w 132"/>
              <a:gd name="T15" fmla="*/ 48 h 124"/>
              <a:gd name="T16" fmla="*/ 88 w 132"/>
              <a:gd name="T17" fmla="*/ 8 h 124"/>
              <a:gd name="T18" fmla="*/ 108 w 132"/>
              <a:gd name="T19" fmla="*/ 12 h 124"/>
              <a:gd name="T20" fmla="*/ 108 w 132"/>
              <a:gd name="T21" fmla="*/ 24 h 124"/>
              <a:gd name="T22" fmla="*/ 104 w 132"/>
              <a:gd name="T23" fmla="*/ 36 h 124"/>
              <a:gd name="T24" fmla="*/ 104 w 132"/>
              <a:gd name="T25" fmla="*/ 32 h 124"/>
              <a:gd name="T26" fmla="*/ 104 w 132"/>
              <a:gd name="T27" fmla="*/ 16 h 124"/>
              <a:gd name="T28" fmla="*/ 16 w 132"/>
              <a:gd name="T29" fmla="*/ 12 h 124"/>
              <a:gd name="T30" fmla="*/ 12 w 132"/>
              <a:gd name="T31" fmla="*/ 24 h 124"/>
              <a:gd name="T32" fmla="*/ 8 w 132"/>
              <a:gd name="T33" fmla="*/ 22 h 124"/>
              <a:gd name="T34" fmla="*/ 100 w 132"/>
              <a:gd name="T35" fmla="*/ 20 h 124"/>
              <a:gd name="T36" fmla="*/ 16 w 132"/>
              <a:gd name="T37" fmla="*/ 16 h 124"/>
              <a:gd name="T38" fmla="*/ 100 w 132"/>
              <a:gd name="T39" fmla="*/ 20 h 124"/>
              <a:gd name="T40" fmla="*/ 100 w 132"/>
              <a:gd name="T41" fmla="*/ 28 h 124"/>
              <a:gd name="T42" fmla="*/ 16 w 132"/>
              <a:gd name="T43" fmla="*/ 24 h 124"/>
              <a:gd name="T44" fmla="*/ 100 w 132"/>
              <a:gd name="T45" fmla="*/ 32 h 124"/>
              <a:gd name="T46" fmla="*/ 88 w 132"/>
              <a:gd name="T47" fmla="*/ 36 h 124"/>
              <a:gd name="T48" fmla="*/ 16 w 132"/>
              <a:gd name="T49" fmla="*/ 35 h 124"/>
              <a:gd name="T50" fmla="*/ 100 w 132"/>
              <a:gd name="T51" fmla="*/ 32 h 124"/>
              <a:gd name="T52" fmla="*/ 94 w 132"/>
              <a:gd name="T53" fmla="*/ 116 h 124"/>
              <a:gd name="T54" fmla="*/ 8 w 132"/>
              <a:gd name="T55" fmla="*/ 102 h 124"/>
              <a:gd name="T56" fmla="*/ 22 w 132"/>
              <a:gd name="T57" fmla="*/ 44 h 124"/>
              <a:gd name="T58" fmla="*/ 104 w 132"/>
              <a:gd name="T59" fmla="*/ 44 h 124"/>
              <a:gd name="T60" fmla="*/ 108 w 132"/>
              <a:gd name="T61" fmla="*/ 56 h 124"/>
              <a:gd name="T62" fmla="*/ 52 w 132"/>
              <a:gd name="T63" fmla="*/ 76 h 124"/>
              <a:gd name="T64" fmla="*/ 108 w 132"/>
              <a:gd name="T65" fmla="*/ 96 h 124"/>
              <a:gd name="T66" fmla="*/ 113 w 132"/>
              <a:gd name="T67" fmla="*/ 88 h 124"/>
              <a:gd name="T68" fmla="*/ 60 w 132"/>
              <a:gd name="T69" fmla="*/ 76 h 124"/>
              <a:gd name="T70" fmla="*/ 108 w 132"/>
              <a:gd name="T71" fmla="*/ 64 h 124"/>
              <a:gd name="T72" fmla="*/ 115 w 132"/>
              <a:gd name="T73" fmla="*/ 59 h 124"/>
              <a:gd name="T74" fmla="*/ 120 w 132"/>
              <a:gd name="T75" fmla="*/ 7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24">
                <a:moveTo>
                  <a:pt x="116" y="48"/>
                </a:moveTo>
                <a:cubicBezTo>
                  <a:pt x="116" y="48"/>
                  <a:pt x="116" y="48"/>
                  <a:pt x="116" y="48"/>
                </a:cubicBezTo>
                <a:cubicBezTo>
                  <a:pt x="116" y="24"/>
                  <a:pt x="116" y="24"/>
                  <a:pt x="116" y="24"/>
                </a:cubicBezTo>
                <a:cubicBezTo>
                  <a:pt x="116" y="22"/>
                  <a:pt x="116" y="22"/>
                  <a:pt x="116" y="22"/>
                </a:cubicBezTo>
                <a:cubicBezTo>
                  <a:pt x="116" y="12"/>
                  <a:pt x="116" y="12"/>
                  <a:pt x="116" y="12"/>
                </a:cubicBezTo>
                <a:cubicBezTo>
                  <a:pt x="116" y="5"/>
                  <a:pt x="111" y="0"/>
                  <a:pt x="104" y="0"/>
                </a:cubicBezTo>
                <a:cubicBezTo>
                  <a:pt x="88" y="0"/>
                  <a:pt x="88" y="0"/>
                  <a:pt x="88" y="0"/>
                </a:cubicBezTo>
                <a:cubicBezTo>
                  <a:pt x="22" y="0"/>
                  <a:pt x="22" y="0"/>
                  <a:pt x="22" y="0"/>
                </a:cubicBezTo>
                <a:cubicBezTo>
                  <a:pt x="10" y="0"/>
                  <a:pt x="0" y="10"/>
                  <a:pt x="0" y="22"/>
                </a:cubicBezTo>
                <a:cubicBezTo>
                  <a:pt x="0" y="102"/>
                  <a:pt x="0" y="102"/>
                  <a:pt x="0" y="102"/>
                </a:cubicBezTo>
                <a:cubicBezTo>
                  <a:pt x="0" y="114"/>
                  <a:pt x="10" y="124"/>
                  <a:pt x="22" y="124"/>
                </a:cubicBezTo>
                <a:cubicBezTo>
                  <a:pt x="94" y="124"/>
                  <a:pt x="94" y="124"/>
                  <a:pt x="94" y="124"/>
                </a:cubicBezTo>
                <a:cubicBezTo>
                  <a:pt x="106" y="124"/>
                  <a:pt x="116" y="114"/>
                  <a:pt x="116" y="102"/>
                </a:cubicBezTo>
                <a:cubicBezTo>
                  <a:pt x="116" y="96"/>
                  <a:pt x="116" y="96"/>
                  <a:pt x="116" y="96"/>
                </a:cubicBezTo>
                <a:cubicBezTo>
                  <a:pt x="116" y="96"/>
                  <a:pt x="116" y="96"/>
                  <a:pt x="116" y="96"/>
                </a:cubicBezTo>
                <a:cubicBezTo>
                  <a:pt x="132" y="84"/>
                  <a:pt x="132" y="60"/>
                  <a:pt x="116" y="48"/>
                </a:cubicBezTo>
                <a:close/>
                <a:moveTo>
                  <a:pt x="22" y="8"/>
                </a:moveTo>
                <a:cubicBezTo>
                  <a:pt x="88" y="8"/>
                  <a:pt x="88" y="8"/>
                  <a:pt x="88" y="8"/>
                </a:cubicBezTo>
                <a:cubicBezTo>
                  <a:pt x="104" y="8"/>
                  <a:pt x="104" y="8"/>
                  <a:pt x="104" y="8"/>
                </a:cubicBezTo>
                <a:cubicBezTo>
                  <a:pt x="106" y="8"/>
                  <a:pt x="108" y="10"/>
                  <a:pt x="108" y="12"/>
                </a:cubicBezTo>
                <a:cubicBezTo>
                  <a:pt x="108" y="22"/>
                  <a:pt x="108" y="22"/>
                  <a:pt x="108" y="22"/>
                </a:cubicBezTo>
                <a:cubicBezTo>
                  <a:pt x="108" y="24"/>
                  <a:pt x="108" y="24"/>
                  <a:pt x="108" y="24"/>
                </a:cubicBezTo>
                <a:cubicBezTo>
                  <a:pt x="108" y="37"/>
                  <a:pt x="108" y="37"/>
                  <a:pt x="108" y="37"/>
                </a:cubicBezTo>
                <a:cubicBezTo>
                  <a:pt x="107" y="36"/>
                  <a:pt x="105" y="36"/>
                  <a:pt x="104" y="36"/>
                </a:cubicBezTo>
                <a:cubicBezTo>
                  <a:pt x="104" y="36"/>
                  <a:pt x="104" y="36"/>
                  <a:pt x="104" y="36"/>
                </a:cubicBezTo>
                <a:cubicBezTo>
                  <a:pt x="104" y="32"/>
                  <a:pt x="104" y="32"/>
                  <a:pt x="104" y="32"/>
                </a:cubicBezTo>
                <a:cubicBezTo>
                  <a:pt x="104" y="24"/>
                  <a:pt x="104" y="24"/>
                  <a:pt x="104" y="24"/>
                </a:cubicBezTo>
                <a:cubicBezTo>
                  <a:pt x="104" y="16"/>
                  <a:pt x="104" y="16"/>
                  <a:pt x="104" y="16"/>
                </a:cubicBezTo>
                <a:cubicBezTo>
                  <a:pt x="104" y="14"/>
                  <a:pt x="102" y="12"/>
                  <a:pt x="100" y="12"/>
                </a:cubicBezTo>
                <a:cubicBezTo>
                  <a:pt x="16" y="12"/>
                  <a:pt x="16" y="12"/>
                  <a:pt x="16" y="12"/>
                </a:cubicBezTo>
                <a:cubicBezTo>
                  <a:pt x="14" y="12"/>
                  <a:pt x="12" y="14"/>
                  <a:pt x="12" y="16"/>
                </a:cubicBezTo>
                <a:cubicBezTo>
                  <a:pt x="12" y="24"/>
                  <a:pt x="12" y="24"/>
                  <a:pt x="12" y="24"/>
                </a:cubicBezTo>
                <a:cubicBezTo>
                  <a:pt x="12" y="32"/>
                  <a:pt x="12" y="32"/>
                  <a:pt x="12" y="32"/>
                </a:cubicBezTo>
                <a:cubicBezTo>
                  <a:pt x="10" y="29"/>
                  <a:pt x="8" y="26"/>
                  <a:pt x="8" y="22"/>
                </a:cubicBezTo>
                <a:cubicBezTo>
                  <a:pt x="8" y="14"/>
                  <a:pt x="14" y="8"/>
                  <a:pt x="22" y="8"/>
                </a:cubicBezTo>
                <a:close/>
                <a:moveTo>
                  <a:pt x="100" y="20"/>
                </a:moveTo>
                <a:cubicBezTo>
                  <a:pt x="16" y="20"/>
                  <a:pt x="16" y="20"/>
                  <a:pt x="16" y="20"/>
                </a:cubicBezTo>
                <a:cubicBezTo>
                  <a:pt x="16" y="16"/>
                  <a:pt x="16" y="16"/>
                  <a:pt x="16" y="16"/>
                </a:cubicBezTo>
                <a:cubicBezTo>
                  <a:pt x="100" y="16"/>
                  <a:pt x="100" y="16"/>
                  <a:pt x="100" y="16"/>
                </a:cubicBezTo>
                <a:lnTo>
                  <a:pt x="100" y="20"/>
                </a:lnTo>
                <a:close/>
                <a:moveTo>
                  <a:pt x="100" y="24"/>
                </a:moveTo>
                <a:cubicBezTo>
                  <a:pt x="100" y="28"/>
                  <a:pt x="100" y="28"/>
                  <a:pt x="100" y="28"/>
                </a:cubicBezTo>
                <a:cubicBezTo>
                  <a:pt x="16" y="28"/>
                  <a:pt x="16" y="28"/>
                  <a:pt x="16" y="28"/>
                </a:cubicBezTo>
                <a:cubicBezTo>
                  <a:pt x="16" y="24"/>
                  <a:pt x="16" y="24"/>
                  <a:pt x="16" y="24"/>
                </a:cubicBezTo>
                <a:lnTo>
                  <a:pt x="100" y="24"/>
                </a:lnTo>
                <a:close/>
                <a:moveTo>
                  <a:pt x="100" y="32"/>
                </a:moveTo>
                <a:cubicBezTo>
                  <a:pt x="100" y="36"/>
                  <a:pt x="100" y="36"/>
                  <a:pt x="100" y="36"/>
                </a:cubicBezTo>
                <a:cubicBezTo>
                  <a:pt x="88" y="36"/>
                  <a:pt x="88" y="36"/>
                  <a:pt x="88" y="36"/>
                </a:cubicBezTo>
                <a:cubicBezTo>
                  <a:pt x="22" y="36"/>
                  <a:pt x="22" y="36"/>
                  <a:pt x="22" y="36"/>
                </a:cubicBezTo>
                <a:cubicBezTo>
                  <a:pt x="20" y="36"/>
                  <a:pt x="18" y="35"/>
                  <a:pt x="16" y="35"/>
                </a:cubicBezTo>
                <a:cubicBezTo>
                  <a:pt x="16" y="32"/>
                  <a:pt x="16" y="32"/>
                  <a:pt x="16" y="32"/>
                </a:cubicBezTo>
                <a:lnTo>
                  <a:pt x="100" y="32"/>
                </a:lnTo>
                <a:close/>
                <a:moveTo>
                  <a:pt x="108" y="102"/>
                </a:moveTo>
                <a:cubicBezTo>
                  <a:pt x="108" y="110"/>
                  <a:pt x="102" y="116"/>
                  <a:pt x="94" y="116"/>
                </a:cubicBezTo>
                <a:cubicBezTo>
                  <a:pt x="22" y="116"/>
                  <a:pt x="22" y="116"/>
                  <a:pt x="22" y="116"/>
                </a:cubicBezTo>
                <a:cubicBezTo>
                  <a:pt x="14" y="116"/>
                  <a:pt x="8" y="110"/>
                  <a:pt x="8" y="102"/>
                </a:cubicBezTo>
                <a:cubicBezTo>
                  <a:pt x="8" y="39"/>
                  <a:pt x="8" y="39"/>
                  <a:pt x="8" y="39"/>
                </a:cubicBezTo>
                <a:cubicBezTo>
                  <a:pt x="12" y="42"/>
                  <a:pt x="17" y="44"/>
                  <a:pt x="22" y="44"/>
                </a:cubicBezTo>
                <a:cubicBezTo>
                  <a:pt x="88" y="44"/>
                  <a:pt x="88" y="44"/>
                  <a:pt x="88" y="44"/>
                </a:cubicBezTo>
                <a:cubicBezTo>
                  <a:pt x="104" y="44"/>
                  <a:pt x="104" y="44"/>
                  <a:pt x="104" y="44"/>
                </a:cubicBezTo>
                <a:cubicBezTo>
                  <a:pt x="106" y="44"/>
                  <a:pt x="108" y="46"/>
                  <a:pt x="108" y="48"/>
                </a:cubicBezTo>
                <a:cubicBezTo>
                  <a:pt x="108" y="56"/>
                  <a:pt x="108" y="56"/>
                  <a:pt x="108" y="56"/>
                </a:cubicBezTo>
                <a:cubicBezTo>
                  <a:pt x="72" y="56"/>
                  <a:pt x="72" y="56"/>
                  <a:pt x="72" y="56"/>
                </a:cubicBezTo>
                <a:cubicBezTo>
                  <a:pt x="61" y="56"/>
                  <a:pt x="52" y="65"/>
                  <a:pt x="52" y="76"/>
                </a:cubicBezTo>
                <a:cubicBezTo>
                  <a:pt x="52" y="87"/>
                  <a:pt x="61" y="96"/>
                  <a:pt x="72" y="96"/>
                </a:cubicBezTo>
                <a:cubicBezTo>
                  <a:pt x="108" y="96"/>
                  <a:pt x="108" y="96"/>
                  <a:pt x="108" y="96"/>
                </a:cubicBezTo>
                <a:lnTo>
                  <a:pt x="108" y="102"/>
                </a:lnTo>
                <a:close/>
                <a:moveTo>
                  <a:pt x="113" y="88"/>
                </a:moveTo>
                <a:cubicBezTo>
                  <a:pt x="72" y="88"/>
                  <a:pt x="72" y="88"/>
                  <a:pt x="72" y="88"/>
                </a:cubicBezTo>
                <a:cubicBezTo>
                  <a:pt x="65" y="88"/>
                  <a:pt x="60" y="83"/>
                  <a:pt x="60" y="76"/>
                </a:cubicBezTo>
                <a:cubicBezTo>
                  <a:pt x="60" y="69"/>
                  <a:pt x="65" y="64"/>
                  <a:pt x="72" y="64"/>
                </a:cubicBezTo>
                <a:cubicBezTo>
                  <a:pt x="108" y="64"/>
                  <a:pt x="108" y="64"/>
                  <a:pt x="108" y="64"/>
                </a:cubicBezTo>
                <a:cubicBezTo>
                  <a:pt x="110" y="64"/>
                  <a:pt x="113" y="63"/>
                  <a:pt x="114" y="61"/>
                </a:cubicBezTo>
                <a:cubicBezTo>
                  <a:pt x="115" y="60"/>
                  <a:pt x="115" y="60"/>
                  <a:pt x="115" y="59"/>
                </a:cubicBezTo>
                <a:cubicBezTo>
                  <a:pt x="115" y="59"/>
                  <a:pt x="116" y="59"/>
                  <a:pt x="116" y="59"/>
                </a:cubicBezTo>
                <a:cubicBezTo>
                  <a:pt x="118" y="62"/>
                  <a:pt x="120" y="67"/>
                  <a:pt x="120" y="72"/>
                </a:cubicBezTo>
                <a:cubicBezTo>
                  <a:pt x="120" y="78"/>
                  <a:pt x="118" y="84"/>
                  <a:pt x="113" y="88"/>
                </a:cubicBez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id-ID">
              <a:solidFill>
                <a:schemeClr val="bg1">
                  <a:lumMod val="75000"/>
                </a:schemeClr>
              </a:solidFill>
              <a:latin typeface="+mn-lt"/>
            </a:endParaRPr>
          </a:p>
        </p:txBody>
      </p:sp>
      <p:grpSp>
        <p:nvGrpSpPr>
          <p:cNvPr id="56" name="Group 49"/>
          <p:cNvGrpSpPr/>
          <p:nvPr/>
        </p:nvGrpSpPr>
        <p:grpSpPr bwMode="auto">
          <a:xfrm>
            <a:off x="3048473" y="2676807"/>
            <a:ext cx="360928" cy="362040"/>
            <a:chOff x="4198938" y="2905126"/>
            <a:chExt cx="481012" cy="482600"/>
          </a:xfrm>
          <a:solidFill>
            <a:schemeClr val="accent4"/>
          </a:solidFill>
        </p:grpSpPr>
        <p:sp>
          <p:nvSpPr>
            <p:cNvPr id="57" name="Freeform 57"/>
            <p:cNvSpPr>
              <a:spLocks noEditPoints="1"/>
            </p:cNvSpPr>
            <p:nvPr/>
          </p:nvSpPr>
          <p:spPr bwMode="auto">
            <a:xfrm>
              <a:off x="4198938" y="2905126"/>
              <a:ext cx="150812" cy="482600"/>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id-ID">
                <a:solidFill>
                  <a:schemeClr val="bg1">
                    <a:lumMod val="75000"/>
                  </a:schemeClr>
                </a:solidFill>
                <a:latin typeface="+mn-lt"/>
              </a:endParaRPr>
            </a:p>
          </p:txBody>
        </p:sp>
        <p:sp>
          <p:nvSpPr>
            <p:cNvPr id="58" name="Freeform 58"/>
            <p:cNvSpPr>
              <a:spLocks noEditPoints="1"/>
            </p:cNvSpPr>
            <p:nvPr/>
          </p:nvSpPr>
          <p:spPr bwMode="auto">
            <a:xfrm>
              <a:off x="4529138" y="2905126"/>
              <a:ext cx="150812" cy="482600"/>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id-ID">
                <a:solidFill>
                  <a:schemeClr val="bg1">
                    <a:lumMod val="75000"/>
                  </a:schemeClr>
                </a:solidFill>
                <a:latin typeface="+mn-lt"/>
              </a:endParaRPr>
            </a:p>
          </p:txBody>
        </p:sp>
        <p:sp>
          <p:nvSpPr>
            <p:cNvPr id="59" name="Freeform 59"/>
            <p:cNvSpPr>
              <a:spLocks noEditPoints="1"/>
            </p:cNvSpPr>
            <p:nvPr/>
          </p:nvSpPr>
          <p:spPr bwMode="auto">
            <a:xfrm>
              <a:off x="4364038" y="2905126"/>
              <a:ext cx="150812" cy="482600"/>
            </a:xfrm>
            <a:custGeom>
              <a:avLst/>
              <a:gdLst>
                <a:gd name="T0" fmla="*/ 32 w 40"/>
                <a:gd name="T1" fmla="*/ 72 h 128"/>
                <a:gd name="T2" fmla="*/ 32 w 40"/>
                <a:gd name="T3" fmla="*/ 12 h 128"/>
                <a:gd name="T4" fmla="*/ 20 w 40"/>
                <a:gd name="T5" fmla="*/ 0 h 128"/>
                <a:gd name="T6" fmla="*/ 8 w 40"/>
                <a:gd name="T7" fmla="*/ 12 h 128"/>
                <a:gd name="T8" fmla="*/ 8 w 40"/>
                <a:gd name="T9" fmla="*/ 72 h 128"/>
                <a:gd name="T10" fmla="*/ 0 w 40"/>
                <a:gd name="T11" fmla="*/ 88 h 128"/>
                <a:gd name="T12" fmla="*/ 8 w 40"/>
                <a:gd name="T13" fmla="*/ 104 h 128"/>
                <a:gd name="T14" fmla="*/ 8 w 40"/>
                <a:gd name="T15" fmla="*/ 116 h 128"/>
                <a:gd name="T16" fmla="*/ 20 w 40"/>
                <a:gd name="T17" fmla="*/ 128 h 128"/>
                <a:gd name="T18" fmla="*/ 32 w 40"/>
                <a:gd name="T19" fmla="*/ 116 h 128"/>
                <a:gd name="T20" fmla="*/ 32 w 40"/>
                <a:gd name="T21" fmla="*/ 104 h 128"/>
                <a:gd name="T22" fmla="*/ 40 w 40"/>
                <a:gd name="T23" fmla="*/ 88 h 128"/>
                <a:gd name="T24" fmla="*/ 32 w 40"/>
                <a:gd name="T25" fmla="*/ 72 h 128"/>
                <a:gd name="T26" fmla="*/ 16 w 40"/>
                <a:gd name="T27" fmla="*/ 12 h 128"/>
                <a:gd name="T28" fmla="*/ 20 w 40"/>
                <a:gd name="T29" fmla="*/ 8 h 128"/>
                <a:gd name="T30" fmla="*/ 24 w 40"/>
                <a:gd name="T31" fmla="*/ 12 h 128"/>
                <a:gd name="T32" fmla="*/ 24 w 40"/>
                <a:gd name="T33" fmla="*/ 68 h 128"/>
                <a:gd name="T34" fmla="*/ 20 w 40"/>
                <a:gd name="T35" fmla="*/ 68 h 128"/>
                <a:gd name="T36" fmla="*/ 16 w 40"/>
                <a:gd name="T37" fmla="*/ 68 h 128"/>
                <a:gd name="T38" fmla="*/ 16 w 40"/>
                <a:gd name="T39" fmla="*/ 12 h 128"/>
                <a:gd name="T40" fmla="*/ 24 w 40"/>
                <a:gd name="T41" fmla="*/ 116 h 128"/>
                <a:gd name="T42" fmla="*/ 20 w 40"/>
                <a:gd name="T43" fmla="*/ 120 h 128"/>
                <a:gd name="T44" fmla="*/ 16 w 40"/>
                <a:gd name="T45" fmla="*/ 116 h 128"/>
                <a:gd name="T46" fmla="*/ 16 w 40"/>
                <a:gd name="T47" fmla="*/ 108 h 128"/>
                <a:gd name="T48" fmla="*/ 20 w 40"/>
                <a:gd name="T49" fmla="*/ 108 h 128"/>
                <a:gd name="T50" fmla="*/ 24 w 40"/>
                <a:gd name="T51" fmla="*/ 108 h 128"/>
                <a:gd name="T52" fmla="*/ 24 w 40"/>
                <a:gd name="T53" fmla="*/ 116 h 128"/>
                <a:gd name="T54" fmla="*/ 31 w 40"/>
                <a:gd name="T55" fmla="*/ 91 h 128"/>
                <a:gd name="T56" fmla="*/ 31 w 40"/>
                <a:gd name="T57" fmla="*/ 92 h 128"/>
                <a:gd name="T58" fmla="*/ 30 w 40"/>
                <a:gd name="T59" fmla="*/ 95 h 128"/>
                <a:gd name="T60" fmla="*/ 30 w 40"/>
                <a:gd name="T61" fmla="*/ 95 h 128"/>
                <a:gd name="T62" fmla="*/ 27 w 40"/>
                <a:gd name="T63" fmla="*/ 98 h 128"/>
                <a:gd name="T64" fmla="*/ 27 w 40"/>
                <a:gd name="T65" fmla="*/ 98 h 128"/>
                <a:gd name="T66" fmla="*/ 24 w 40"/>
                <a:gd name="T67" fmla="*/ 99 h 128"/>
                <a:gd name="T68" fmla="*/ 20 w 40"/>
                <a:gd name="T69" fmla="*/ 100 h 128"/>
                <a:gd name="T70" fmla="*/ 16 w 40"/>
                <a:gd name="T71" fmla="*/ 99 h 128"/>
                <a:gd name="T72" fmla="*/ 13 w 40"/>
                <a:gd name="T73" fmla="*/ 98 h 128"/>
                <a:gd name="T74" fmla="*/ 13 w 40"/>
                <a:gd name="T75" fmla="*/ 98 h 128"/>
                <a:gd name="T76" fmla="*/ 10 w 40"/>
                <a:gd name="T77" fmla="*/ 95 h 128"/>
                <a:gd name="T78" fmla="*/ 10 w 40"/>
                <a:gd name="T79" fmla="*/ 95 h 128"/>
                <a:gd name="T80" fmla="*/ 9 w 40"/>
                <a:gd name="T81" fmla="*/ 92 h 128"/>
                <a:gd name="T82" fmla="*/ 9 w 40"/>
                <a:gd name="T83" fmla="*/ 91 h 128"/>
                <a:gd name="T84" fmla="*/ 8 w 40"/>
                <a:gd name="T85" fmla="*/ 88 h 128"/>
                <a:gd name="T86" fmla="*/ 9 w 40"/>
                <a:gd name="T87" fmla="*/ 85 h 128"/>
                <a:gd name="T88" fmla="*/ 9 w 40"/>
                <a:gd name="T89" fmla="*/ 84 h 128"/>
                <a:gd name="T90" fmla="*/ 10 w 40"/>
                <a:gd name="T91" fmla="*/ 81 h 128"/>
                <a:gd name="T92" fmla="*/ 10 w 40"/>
                <a:gd name="T93" fmla="*/ 81 h 128"/>
                <a:gd name="T94" fmla="*/ 13 w 40"/>
                <a:gd name="T95" fmla="*/ 78 h 128"/>
                <a:gd name="T96" fmla="*/ 13 w 40"/>
                <a:gd name="T97" fmla="*/ 78 h 128"/>
                <a:gd name="T98" fmla="*/ 16 w 40"/>
                <a:gd name="T99" fmla="*/ 77 h 128"/>
                <a:gd name="T100" fmla="*/ 20 w 40"/>
                <a:gd name="T101" fmla="*/ 76 h 128"/>
                <a:gd name="T102" fmla="*/ 24 w 40"/>
                <a:gd name="T103" fmla="*/ 77 h 128"/>
                <a:gd name="T104" fmla="*/ 27 w 40"/>
                <a:gd name="T105" fmla="*/ 78 h 128"/>
                <a:gd name="T106" fmla="*/ 27 w 40"/>
                <a:gd name="T107" fmla="*/ 78 h 128"/>
                <a:gd name="T108" fmla="*/ 30 w 40"/>
                <a:gd name="T109" fmla="*/ 81 h 128"/>
                <a:gd name="T110" fmla="*/ 30 w 40"/>
                <a:gd name="T111" fmla="*/ 81 h 128"/>
                <a:gd name="T112" fmla="*/ 31 w 40"/>
                <a:gd name="T113" fmla="*/ 84 h 128"/>
                <a:gd name="T114" fmla="*/ 31 w 40"/>
                <a:gd name="T115" fmla="*/ 85 h 128"/>
                <a:gd name="T116" fmla="*/ 32 w 40"/>
                <a:gd name="T117" fmla="*/ 88 h 128"/>
                <a:gd name="T118" fmla="*/ 31 w 40"/>
                <a:gd name="T119" fmla="*/ 9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72"/>
                  </a:moveTo>
                  <a:cubicBezTo>
                    <a:pt x="32" y="12"/>
                    <a:pt x="32" y="12"/>
                    <a:pt x="32" y="12"/>
                  </a:cubicBezTo>
                  <a:cubicBezTo>
                    <a:pt x="32" y="5"/>
                    <a:pt x="27" y="0"/>
                    <a:pt x="20" y="0"/>
                  </a:cubicBezTo>
                  <a:cubicBezTo>
                    <a:pt x="13" y="0"/>
                    <a:pt x="8" y="5"/>
                    <a:pt x="8" y="12"/>
                  </a:cubicBezTo>
                  <a:cubicBezTo>
                    <a:pt x="8" y="72"/>
                    <a:pt x="8" y="72"/>
                    <a:pt x="8" y="72"/>
                  </a:cubicBezTo>
                  <a:cubicBezTo>
                    <a:pt x="3" y="76"/>
                    <a:pt x="0" y="81"/>
                    <a:pt x="0" y="88"/>
                  </a:cubicBezTo>
                  <a:cubicBezTo>
                    <a:pt x="0" y="95"/>
                    <a:pt x="3" y="100"/>
                    <a:pt x="8" y="104"/>
                  </a:cubicBezTo>
                  <a:cubicBezTo>
                    <a:pt x="8" y="116"/>
                    <a:pt x="8" y="116"/>
                    <a:pt x="8" y="116"/>
                  </a:cubicBezTo>
                  <a:cubicBezTo>
                    <a:pt x="8" y="123"/>
                    <a:pt x="13" y="128"/>
                    <a:pt x="20" y="128"/>
                  </a:cubicBezTo>
                  <a:cubicBezTo>
                    <a:pt x="27" y="128"/>
                    <a:pt x="32" y="123"/>
                    <a:pt x="32" y="116"/>
                  </a:cubicBezTo>
                  <a:cubicBezTo>
                    <a:pt x="32" y="104"/>
                    <a:pt x="32" y="104"/>
                    <a:pt x="32" y="104"/>
                  </a:cubicBezTo>
                  <a:cubicBezTo>
                    <a:pt x="37" y="100"/>
                    <a:pt x="40" y="95"/>
                    <a:pt x="40" y="88"/>
                  </a:cubicBezTo>
                  <a:cubicBezTo>
                    <a:pt x="40" y="81"/>
                    <a:pt x="37" y="76"/>
                    <a:pt x="32" y="72"/>
                  </a:cubicBezTo>
                  <a:close/>
                  <a:moveTo>
                    <a:pt x="16" y="12"/>
                  </a:moveTo>
                  <a:cubicBezTo>
                    <a:pt x="16" y="10"/>
                    <a:pt x="18" y="8"/>
                    <a:pt x="20" y="8"/>
                  </a:cubicBezTo>
                  <a:cubicBezTo>
                    <a:pt x="22" y="8"/>
                    <a:pt x="24" y="10"/>
                    <a:pt x="24" y="12"/>
                  </a:cubicBezTo>
                  <a:cubicBezTo>
                    <a:pt x="24" y="68"/>
                    <a:pt x="24" y="68"/>
                    <a:pt x="24" y="68"/>
                  </a:cubicBezTo>
                  <a:cubicBezTo>
                    <a:pt x="23" y="68"/>
                    <a:pt x="21" y="68"/>
                    <a:pt x="20" y="68"/>
                  </a:cubicBezTo>
                  <a:cubicBezTo>
                    <a:pt x="19" y="68"/>
                    <a:pt x="17" y="68"/>
                    <a:pt x="16" y="68"/>
                  </a:cubicBezTo>
                  <a:lnTo>
                    <a:pt x="16" y="12"/>
                  </a:lnTo>
                  <a:close/>
                  <a:moveTo>
                    <a:pt x="24" y="116"/>
                  </a:moveTo>
                  <a:cubicBezTo>
                    <a:pt x="24" y="118"/>
                    <a:pt x="22" y="120"/>
                    <a:pt x="20" y="120"/>
                  </a:cubicBezTo>
                  <a:cubicBezTo>
                    <a:pt x="18" y="120"/>
                    <a:pt x="16" y="118"/>
                    <a:pt x="16" y="116"/>
                  </a:cubicBezTo>
                  <a:cubicBezTo>
                    <a:pt x="16" y="108"/>
                    <a:pt x="16" y="108"/>
                    <a:pt x="16" y="108"/>
                  </a:cubicBezTo>
                  <a:cubicBezTo>
                    <a:pt x="17" y="108"/>
                    <a:pt x="19" y="108"/>
                    <a:pt x="20" y="108"/>
                  </a:cubicBezTo>
                  <a:cubicBezTo>
                    <a:pt x="21" y="108"/>
                    <a:pt x="23" y="108"/>
                    <a:pt x="24" y="108"/>
                  </a:cubicBezTo>
                  <a:lnTo>
                    <a:pt x="24" y="116"/>
                  </a:lnTo>
                  <a:close/>
                  <a:moveTo>
                    <a:pt x="31" y="91"/>
                  </a:moveTo>
                  <a:cubicBezTo>
                    <a:pt x="31" y="92"/>
                    <a:pt x="31" y="92"/>
                    <a:pt x="31" y="92"/>
                  </a:cubicBezTo>
                  <a:cubicBezTo>
                    <a:pt x="31" y="93"/>
                    <a:pt x="30" y="94"/>
                    <a:pt x="30" y="95"/>
                  </a:cubicBezTo>
                  <a:cubicBezTo>
                    <a:pt x="30" y="95"/>
                    <a:pt x="30" y="95"/>
                    <a:pt x="30" y="95"/>
                  </a:cubicBezTo>
                  <a:cubicBezTo>
                    <a:pt x="29" y="96"/>
                    <a:pt x="28" y="97"/>
                    <a:pt x="27" y="98"/>
                  </a:cubicBezTo>
                  <a:cubicBezTo>
                    <a:pt x="27" y="98"/>
                    <a:pt x="27" y="98"/>
                    <a:pt x="27" y="98"/>
                  </a:cubicBezTo>
                  <a:cubicBezTo>
                    <a:pt x="26" y="98"/>
                    <a:pt x="25" y="99"/>
                    <a:pt x="24" y="99"/>
                  </a:cubicBezTo>
                  <a:cubicBezTo>
                    <a:pt x="23" y="100"/>
                    <a:pt x="21" y="100"/>
                    <a:pt x="20" y="100"/>
                  </a:cubicBezTo>
                  <a:cubicBezTo>
                    <a:pt x="19" y="100"/>
                    <a:pt x="17" y="100"/>
                    <a:pt x="16" y="99"/>
                  </a:cubicBezTo>
                  <a:cubicBezTo>
                    <a:pt x="15" y="99"/>
                    <a:pt x="14" y="98"/>
                    <a:pt x="13" y="98"/>
                  </a:cubicBezTo>
                  <a:cubicBezTo>
                    <a:pt x="13" y="98"/>
                    <a:pt x="13" y="98"/>
                    <a:pt x="13" y="98"/>
                  </a:cubicBezTo>
                  <a:cubicBezTo>
                    <a:pt x="12" y="97"/>
                    <a:pt x="11" y="96"/>
                    <a:pt x="10" y="95"/>
                  </a:cubicBezTo>
                  <a:cubicBezTo>
                    <a:pt x="10" y="95"/>
                    <a:pt x="10" y="95"/>
                    <a:pt x="10" y="95"/>
                  </a:cubicBezTo>
                  <a:cubicBezTo>
                    <a:pt x="10" y="94"/>
                    <a:pt x="9" y="93"/>
                    <a:pt x="9" y="92"/>
                  </a:cubicBezTo>
                  <a:cubicBezTo>
                    <a:pt x="9" y="92"/>
                    <a:pt x="9" y="92"/>
                    <a:pt x="9" y="91"/>
                  </a:cubicBezTo>
                  <a:cubicBezTo>
                    <a:pt x="8" y="90"/>
                    <a:pt x="8" y="89"/>
                    <a:pt x="8" y="88"/>
                  </a:cubicBezTo>
                  <a:cubicBezTo>
                    <a:pt x="8" y="87"/>
                    <a:pt x="8" y="86"/>
                    <a:pt x="9" y="85"/>
                  </a:cubicBezTo>
                  <a:cubicBezTo>
                    <a:pt x="9" y="84"/>
                    <a:pt x="9" y="84"/>
                    <a:pt x="9" y="84"/>
                  </a:cubicBezTo>
                  <a:cubicBezTo>
                    <a:pt x="9" y="83"/>
                    <a:pt x="10" y="82"/>
                    <a:pt x="10" y="81"/>
                  </a:cubicBezTo>
                  <a:cubicBezTo>
                    <a:pt x="10" y="81"/>
                    <a:pt x="10" y="81"/>
                    <a:pt x="10" y="81"/>
                  </a:cubicBezTo>
                  <a:cubicBezTo>
                    <a:pt x="11" y="80"/>
                    <a:pt x="12" y="79"/>
                    <a:pt x="13" y="78"/>
                  </a:cubicBezTo>
                  <a:cubicBezTo>
                    <a:pt x="13" y="78"/>
                    <a:pt x="13" y="78"/>
                    <a:pt x="13" y="78"/>
                  </a:cubicBezTo>
                  <a:cubicBezTo>
                    <a:pt x="14" y="78"/>
                    <a:pt x="15" y="77"/>
                    <a:pt x="16" y="77"/>
                  </a:cubicBezTo>
                  <a:cubicBezTo>
                    <a:pt x="17" y="76"/>
                    <a:pt x="19" y="76"/>
                    <a:pt x="20" y="76"/>
                  </a:cubicBezTo>
                  <a:cubicBezTo>
                    <a:pt x="21" y="76"/>
                    <a:pt x="23" y="76"/>
                    <a:pt x="24" y="77"/>
                  </a:cubicBezTo>
                  <a:cubicBezTo>
                    <a:pt x="25" y="77"/>
                    <a:pt x="26" y="78"/>
                    <a:pt x="27" y="78"/>
                  </a:cubicBezTo>
                  <a:cubicBezTo>
                    <a:pt x="27" y="78"/>
                    <a:pt x="27" y="78"/>
                    <a:pt x="27" y="78"/>
                  </a:cubicBezTo>
                  <a:cubicBezTo>
                    <a:pt x="28" y="79"/>
                    <a:pt x="29" y="80"/>
                    <a:pt x="30" y="81"/>
                  </a:cubicBezTo>
                  <a:cubicBezTo>
                    <a:pt x="30" y="81"/>
                    <a:pt x="30" y="81"/>
                    <a:pt x="30" y="81"/>
                  </a:cubicBezTo>
                  <a:cubicBezTo>
                    <a:pt x="30" y="82"/>
                    <a:pt x="31" y="83"/>
                    <a:pt x="31" y="84"/>
                  </a:cubicBezTo>
                  <a:cubicBezTo>
                    <a:pt x="31" y="84"/>
                    <a:pt x="31" y="84"/>
                    <a:pt x="31" y="85"/>
                  </a:cubicBezTo>
                  <a:cubicBezTo>
                    <a:pt x="32" y="86"/>
                    <a:pt x="32" y="87"/>
                    <a:pt x="32" y="88"/>
                  </a:cubicBezTo>
                  <a:cubicBezTo>
                    <a:pt x="32" y="89"/>
                    <a:pt x="32" y="90"/>
                    <a:pt x="31"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id-ID">
                <a:solidFill>
                  <a:schemeClr val="bg1">
                    <a:lumMod val="75000"/>
                  </a:schemeClr>
                </a:solidFill>
                <a:latin typeface="+mn-lt"/>
              </a:endParaRPr>
            </a:p>
          </p:txBody>
        </p:sp>
      </p:grpSp>
      <p:grpSp>
        <p:nvGrpSpPr>
          <p:cNvPr id="60" name="Group 55"/>
          <p:cNvGrpSpPr/>
          <p:nvPr/>
        </p:nvGrpSpPr>
        <p:grpSpPr bwMode="auto">
          <a:xfrm>
            <a:off x="1478814" y="1357453"/>
            <a:ext cx="366885" cy="360917"/>
            <a:chOff x="7141104" y="1923522"/>
            <a:chExt cx="488950" cy="481013"/>
          </a:xfrm>
          <a:solidFill>
            <a:schemeClr val="accent3"/>
          </a:solidFill>
        </p:grpSpPr>
        <p:sp>
          <p:nvSpPr>
            <p:cNvPr id="61" name="Freeform 58"/>
            <p:cNvSpPr/>
            <p:nvPr/>
          </p:nvSpPr>
          <p:spPr bwMode="auto">
            <a:xfrm>
              <a:off x="7407804" y="1983847"/>
              <a:ext cx="157162" cy="157163"/>
            </a:xfrm>
            <a:custGeom>
              <a:avLst/>
              <a:gdLst>
                <a:gd name="T0" fmla="*/ 38 w 42"/>
                <a:gd name="T1" fmla="*/ 40 h 42"/>
                <a:gd name="T2" fmla="*/ 38 w 42"/>
                <a:gd name="T3" fmla="*/ 40 h 42"/>
                <a:gd name="T4" fmla="*/ 40 w 42"/>
                <a:gd name="T5" fmla="*/ 42 h 42"/>
                <a:gd name="T6" fmla="*/ 42 w 42"/>
                <a:gd name="T7" fmla="*/ 40 h 42"/>
                <a:gd name="T8" fmla="*/ 42 w 42"/>
                <a:gd name="T9" fmla="*/ 40 h 42"/>
                <a:gd name="T10" fmla="*/ 2 w 42"/>
                <a:gd name="T11" fmla="*/ 0 h 42"/>
                <a:gd name="T12" fmla="*/ 2 w 42"/>
                <a:gd name="T13" fmla="*/ 0 h 42"/>
                <a:gd name="T14" fmla="*/ 0 w 42"/>
                <a:gd name="T15" fmla="*/ 2 h 42"/>
                <a:gd name="T16" fmla="*/ 2 w 42"/>
                <a:gd name="T17" fmla="*/ 4 h 42"/>
                <a:gd name="T18" fmla="*/ 2 w 42"/>
                <a:gd name="T19" fmla="*/ 4 h 42"/>
                <a:gd name="T20" fmla="*/ 38 w 42"/>
                <a:gd name="T21"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2">
                  <a:moveTo>
                    <a:pt x="38" y="40"/>
                  </a:moveTo>
                  <a:cubicBezTo>
                    <a:pt x="38" y="40"/>
                    <a:pt x="38" y="40"/>
                    <a:pt x="38" y="40"/>
                  </a:cubicBezTo>
                  <a:cubicBezTo>
                    <a:pt x="38" y="41"/>
                    <a:pt x="39" y="42"/>
                    <a:pt x="40" y="42"/>
                  </a:cubicBezTo>
                  <a:cubicBezTo>
                    <a:pt x="41" y="42"/>
                    <a:pt x="42" y="41"/>
                    <a:pt x="42" y="40"/>
                  </a:cubicBezTo>
                  <a:cubicBezTo>
                    <a:pt x="42" y="40"/>
                    <a:pt x="42" y="40"/>
                    <a:pt x="42" y="40"/>
                  </a:cubicBezTo>
                  <a:cubicBezTo>
                    <a:pt x="42" y="18"/>
                    <a:pt x="24" y="0"/>
                    <a:pt x="2" y="0"/>
                  </a:cubicBezTo>
                  <a:cubicBezTo>
                    <a:pt x="2" y="0"/>
                    <a:pt x="2" y="0"/>
                    <a:pt x="2" y="0"/>
                  </a:cubicBezTo>
                  <a:cubicBezTo>
                    <a:pt x="1" y="0"/>
                    <a:pt x="0" y="1"/>
                    <a:pt x="0" y="2"/>
                  </a:cubicBezTo>
                  <a:cubicBezTo>
                    <a:pt x="0" y="3"/>
                    <a:pt x="1" y="4"/>
                    <a:pt x="2" y="4"/>
                  </a:cubicBezTo>
                  <a:cubicBezTo>
                    <a:pt x="2" y="4"/>
                    <a:pt x="2" y="4"/>
                    <a:pt x="2" y="4"/>
                  </a:cubicBezTo>
                  <a:cubicBezTo>
                    <a:pt x="22" y="4"/>
                    <a:pt x="38" y="20"/>
                    <a:pt x="38" y="40"/>
                  </a:cubicBezTo>
                  <a:close/>
                </a:path>
              </a:pathLst>
            </a:custGeom>
            <a:grpFill/>
            <a:ln>
              <a:noFill/>
            </a:ln>
          </p:spPr>
          <p:txBody>
            <a:bodyPr/>
            <a:lstStyle/>
            <a:p>
              <a:pPr eaLnBrk="1" fontAlgn="auto" hangingPunct="1">
                <a:spcBef>
                  <a:spcPts val="0"/>
                </a:spcBef>
                <a:spcAft>
                  <a:spcPts val="0"/>
                </a:spcAft>
                <a:defRPr/>
              </a:pPr>
              <a:endParaRPr lang="id-ID">
                <a:solidFill>
                  <a:schemeClr val="bg1">
                    <a:lumMod val="75000"/>
                  </a:schemeClr>
                </a:solidFill>
                <a:latin typeface="+mn-lt"/>
              </a:endParaRPr>
            </a:p>
          </p:txBody>
        </p:sp>
        <p:sp>
          <p:nvSpPr>
            <p:cNvPr id="62" name="Freeform 59"/>
            <p:cNvSpPr>
              <a:spLocks noEditPoints="1"/>
            </p:cNvSpPr>
            <p:nvPr/>
          </p:nvSpPr>
          <p:spPr bwMode="auto">
            <a:xfrm>
              <a:off x="7141104" y="1923522"/>
              <a:ext cx="488950" cy="481013"/>
            </a:xfrm>
            <a:custGeom>
              <a:avLst/>
              <a:gdLst>
                <a:gd name="T0" fmla="*/ 37 w 130"/>
                <a:gd name="T1" fmla="*/ 4 h 128"/>
                <a:gd name="T2" fmla="*/ 29 w 130"/>
                <a:gd name="T3" fmla="*/ 0 h 128"/>
                <a:gd name="T4" fmla="*/ 24 w 130"/>
                <a:gd name="T5" fmla="*/ 1 h 128"/>
                <a:gd name="T6" fmla="*/ 17 w 130"/>
                <a:gd name="T7" fmla="*/ 12 h 128"/>
                <a:gd name="T8" fmla="*/ 17 w 130"/>
                <a:gd name="T9" fmla="*/ 67 h 128"/>
                <a:gd name="T10" fmla="*/ 5 w 130"/>
                <a:gd name="T11" fmla="*/ 80 h 128"/>
                <a:gd name="T12" fmla="*/ 5 w 130"/>
                <a:gd name="T13" fmla="*/ 96 h 128"/>
                <a:gd name="T14" fmla="*/ 33 w 130"/>
                <a:gd name="T15" fmla="*/ 124 h 128"/>
                <a:gd name="T16" fmla="*/ 41 w 130"/>
                <a:gd name="T17" fmla="*/ 128 h 128"/>
                <a:gd name="T18" fmla="*/ 49 w 130"/>
                <a:gd name="T19" fmla="*/ 124 h 128"/>
                <a:gd name="T20" fmla="*/ 62 w 130"/>
                <a:gd name="T21" fmla="*/ 112 h 128"/>
                <a:gd name="T22" fmla="*/ 117 w 130"/>
                <a:gd name="T23" fmla="*/ 112 h 128"/>
                <a:gd name="T24" fmla="*/ 128 w 130"/>
                <a:gd name="T25" fmla="*/ 105 h 128"/>
                <a:gd name="T26" fmla="*/ 125 w 130"/>
                <a:gd name="T27" fmla="*/ 92 h 128"/>
                <a:gd name="T28" fmla="*/ 37 w 130"/>
                <a:gd name="T29" fmla="*/ 4 h 128"/>
                <a:gd name="T30" fmla="*/ 56 w 130"/>
                <a:gd name="T31" fmla="*/ 106 h 128"/>
                <a:gd name="T32" fmla="*/ 44 w 130"/>
                <a:gd name="T33" fmla="*/ 119 h 128"/>
                <a:gd name="T34" fmla="*/ 41 w 130"/>
                <a:gd name="T35" fmla="*/ 120 h 128"/>
                <a:gd name="T36" fmla="*/ 38 w 130"/>
                <a:gd name="T37" fmla="*/ 119 h 128"/>
                <a:gd name="T38" fmla="*/ 10 w 130"/>
                <a:gd name="T39" fmla="*/ 91 h 128"/>
                <a:gd name="T40" fmla="*/ 9 w 130"/>
                <a:gd name="T41" fmla="*/ 88 h 128"/>
                <a:gd name="T42" fmla="*/ 10 w 130"/>
                <a:gd name="T43" fmla="*/ 85 h 128"/>
                <a:gd name="T44" fmla="*/ 23 w 130"/>
                <a:gd name="T45" fmla="*/ 73 h 128"/>
                <a:gd name="T46" fmla="*/ 23 w 130"/>
                <a:gd name="T47" fmla="*/ 73 h 128"/>
                <a:gd name="T48" fmla="*/ 56 w 130"/>
                <a:gd name="T49" fmla="*/ 106 h 128"/>
                <a:gd name="T50" fmla="*/ 56 w 130"/>
                <a:gd name="T51" fmla="*/ 106 h 128"/>
                <a:gd name="T52" fmla="*/ 62 w 130"/>
                <a:gd name="T53" fmla="*/ 104 h 128"/>
                <a:gd name="T54" fmla="*/ 60 w 130"/>
                <a:gd name="T55" fmla="*/ 104 h 128"/>
                <a:gd name="T56" fmla="*/ 25 w 130"/>
                <a:gd name="T57" fmla="*/ 69 h 128"/>
                <a:gd name="T58" fmla="*/ 25 w 130"/>
                <a:gd name="T59" fmla="*/ 67 h 128"/>
                <a:gd name="T60" fmla="*/ 25 w 130"/>
                <a:gd name="T61" fmla="*/ 19 h 128"/>
                <a:gd name="T62" fmla="*/ 110 w 130"/>
                <a:gd name="T63" fmla="*/ 104 h 128"/>
                <a:gd name="T64" fmla="*/ 62 w 130"/>
                <a:gd name="T65" fmla="*/ 104 h 128"/>
                <a:gd name="T66" fmla="*/ 121 w 130"/>
                <a:gd name="T67" fmla="*/ 102 h 128"/>
                <a:gd name="T68" fmla="*/ 117 w 130"/>
                <a:gd name="T69" fmla="*/ 104 h 128"/>
                <a:gd name="T70" fmla="*/ 116 w 130"/>
                <a:gd name="T71" fmla="*/ 104 h 128"/>
                <a:gd name="T72" fmla="*/ 25 w 130"/>
                <a:gd name="T73" fmla="*/ 13 h 128"/>
                <a:gd name="T74" fmla="*/ 25 w 130"/>
                <a:gd name="T75" fmla="*/ 12 h 128"/>
                <a:gd name="T76" fmla="*/ 27 w 130"/>
                <a:gd name="T77" fmla="*/ 8 h 128"/>
                <a:gd name="T78" fmla="*/ 29 w 130"/>
                <a:gd name="T79" fmla="*/ 8 h 128"/>
                <a:gd name="T80" fmla="*/ 32 w 130"/>
                <a:gd name="T81" fmla="*/ 9 h 128"/>
                <a:gd name="T82" fmla="*/ 120 w 130"/>
                <a:gd name="T83" fmla="*/ 97 h 128"/>
                <a:gd name="T84" fmla="*/ 121 w 130"/>
                <a:gd name="T85"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28">
                  <a:moveTo>
                    <a:pt x="37" y="4"/>
                  </a:moveTo>
                  <a:cubicBezTo>
                    <a:pt x="35" y="1"/>
                    <a:pt x="32" y="0"/>
                    <a:pt x="29" y="0"/>
                  </a:cubicBezTo>
                  <a:cubicBezTo>
                    <a:pt x="27" y="0"/>
                    <a:pt x="26" y="0"/>
                    <a:pt x="24" y="1"/>
                  </a:cubicBezTo>
                  <a:cubicBezTo>
                    <a:pt x="20" y="3"/>
                    <a:pt x="17" y="7"/>
                    <a:pt x="17" y="12"/>
                  </a:cubicBezTo>
                  <a:cubicBezTo>
                    <a:pt x="17" y="67"/>
                    <a:pt x="17" y="67"/>
                    <a:pt x="17" y="67"/>
                  </a:cubicBezTo>
                  <a:cubicBezTo>
                    <a:pt x="5" y="80"/>
                    <a:pt x="5" y="80"/>
                    <a:pt x="5" y="80"/>
                  </a:cubicBezTo>
                  <a:cubicBezTo>
                    <a:pt x="0" y="84"/>
                    <a:pt x="0" y="92"/>
                    <a:pt x="5" y="96"/>
                  </a:cubicBezTo>
                  <a:cubicBezTo>
                    <a:pt x="33" y="124"/>
                    <a:pt x="33" y="124"/>
                    <a:pt x="33" y="124"/>
                  </a:cubicBezTo>
                  <a:cubicBezTo>
                    <a:pt x="35" y="127"/>
                    <a:pt x="38" y="128"/>
                    <a:pt x="41" y="128"/>
                  </a:cubicBezTo>
                  <a:cubicBezTo>
                    <a:pt x="44" y="128"/>
                    <a:pt x="47" y="127"/>
                    <a:pt x="49" y="124"/>
                  </a:cubicBezTo>
                  <a:cubicBezTo>
                    <a:pt x="62" y="112"/>
                    <a:pt x="62" y="112"/>
                    <a:pt x="62" y="112"/>
                  </a:cubicBezTo>
                  <a:cubicBezTo>
                    <a:pt x="117" y="112"/>
                    <a:pt x="117" y="112"/>
                    <a:pt x="117" y="112"/>
                  </a:cubicBezTo>
                  <a:cubicBezTo>
                    <a:pt x="122" y="112"/>
                    <a:pt x="126" y="109"/>
                    <a:pt x="128" y="105"/>
                  </a:cubicBezTo>
                  <a:cubicBezTo>
                    <a:pt x="130" y="100"/>
                    <a:pt x="129" y="95"/>
                    <a:pt x="125" y="92"/>
                  </a:cubicBezTo>
                  <a:lnTo>
                    <a:pt x="37" y="4"/>
                  </a:lnTo>
                  <a:close/>
                  <a:moveTo>
                    <a:pt x="56" y="106"/>
                  </a:moveTo>
                  <a:cubicBezTo>
                    <a:pt x="44" y="119"/>
                    <a:pt x="44" y="119"/>
                    <a:pt x="44" y="119"/>
                  </a:cubicBezTo>
                  <a:cubicBezTo>
                    <a:pt x="43" y="120"/>
                    <a:pt x="42" y="120"/>
                    <a:pt x="41" y="120"/>
                  </a:cubicBezTo>
                  <a:cubicBezTo>
                    <a:pt x="40" y="120"/>
                    <a:pt x="39" y="120"/>
                    <a:pt x="38" y="119"/>
                  </a:cubicBezTo>
                  <a:cubicBezTo>
                    <a:pt x="10" y="91"/>
                    <a:pt x="10" y="91"/>
                    <a:pt x="10" y="91"/>
                  </a:cubicBezTo>
                  <a:cubicBezTo>
                    <a:pt x="9" y="90"/>
                    <a:pt x="9" y="89"/>
                    <a:pt x="9" y="88"/>
                  </a:cubicBezTo>
                  <a:cubicBezTo>
                    <a:pt x="9" y="87"/>
                    <a:pt x="9" y="86"/>
                    <a:pt x="10" y="85"/>
                  </a:cubicBezTo>
                  <a:cubicBezTo>
                    <a:pt x="23" y="73"/>
                    <a:pt x="23" y="73"/>
                    <a:pt x="23" y="73"/>
                  </a:cubicBezTo>
                  <a:cubicBezTo>
                    <a:pt x="23" y="73"/>
                    <a:pt x="23" y="73"/>
                    <a:pt x="23" y="73"/>
                  </a:cubicBezTo>
                  <a:cubicBezTo>
                    <a:pt x="56" y="106"/>
                    <a:pt x="56" y="106"/>
                    <a:pt x="56" y="106"/>
                  </a:cubicBezTo>
                  <a:cubicBezTo>
                    <a:pt x="56" y="106"/>
                    <a:pt x="56" y="106"/>
                    <a:pt x="56" y="106"/>
                  </a:cubicBezTo>
                  <a:close/>
                  <a:moveTo>
                    <a:pt x="62" y="104"/>
                  </a:moveTo>
                  <a:cubicBezTo>
                    <a:pt x="61" y="104"/>
                    <a:pt x="61" y="104"/>
                    <a:pt x="60" y="104"/>
                  </a:cubicBezTo>
                  <a:cubicBezTo>
                    <a:pt x="25" y="69"/>
                    <a:pt x="25" y="69"/>
                    <a:pt x="25" y="69"/>
                  </a:cubicBezTo>
                  <a:cubicBezTo>
                    <a:pt x="25" y="68"/>
                    <a:pt x="25" y="68"/>
                    <a:pt x="25" y="67"/>
                  </a:cubicBezTo>
                  <a:cubicBezTo>
                    <a:pt x="25" y="19"/>
                    <a:pt x="25" y="19"/>
                    <a:pt x="25" y="19"/>
                  </a:cubicBezTo>
                  <a:cubicBezTo>
                    <a:pt x="110" y="104"/>
                    <a:pt x="110" y="104"/>
                    <a:pt x="110" y="104"/>
                  </a:cubicBezTo>
                  <a:lnTo>
                    <a:pt x="62" y="104"/>
                  </a:lnTo>
                  <a:close/>
                  <a:moveTo>
                    <a:pt x="121" y="102"/>
                  </a:moveTo>
                  <a:cubicBezTo>
                    <a:pt x="120" y="103"/>
                    <a:pt x="119" y="104"/>
                    <a:pt x="117" y="104"/>
                  </a:cubicBezTo>
                  <a:cubicBezTo>
                    <a:pt x="116" y="104"/>
                    <a:pt x="116" y="104"/>
                    <a:pt x="116" y="104"/>
                  </a:cubicBezTo>
                  <a:cubicBezTo>
                    <a:pt x="25" y="13"/>
                    <a:pt x="25" y="13"/>
                    <a:pt x="25" y="13"/>
                  </a:cubicBezTo>
                  <a:cubicBezTo>
                    <a:pt x="25" y="12"/>
                    <a:pt x="25" y="12"/>
                    <a:pt x="25" y="12"/>
                  </a:cubicBezTo>
                  <a:cubicBezTo>
                    <a:pt x="25" y="10"/>
                    <a:pt x="26" y="9"/>
                    <a:pt x="27" y="8"/>
                  </a:cubicBezTo>
                  <a:cubicBezTo>
                    <a:pt x="28" y="8"/>
                    <a:pt x="28" y="8"/>
                    <a:pt x="29" y="8"/>
                  </a:cubicBezTo>
                  <a:cubicBezTo>
                    <a:pt x="30" y="8"/>
                    <a:pt x="31" y="8"/>
                    <a:pt x="32" y="9"/>
                  </a:cubicBezTo>
                  <a:cubicBezTo>
                    <a:pt x="120" y="97"/>
                    <a:pt x="120" y="97"/>
                    <a:pt x="120" y="97"/>
                  </a:cubicBezTo>
                  <a:cubicBezTo>
                    <a:pt x="121" y="98"/>
                    <a:pt x="121" y="100"/>
                    <a:pt x="121" y="102"/>
                  </a:cubicBezTo>
                  <a:close/>
                </a:path>
              </a:pathLst>
            </a:custGeom>
            <a:grpFill/>
            <a:ln>
              <a:noFill/>
            </a:ln>
          </p:spPr>
          <p:txBody>
            <a:bodyPr/>
            <a:lstStyle/>
            <a:p>
              <a:pPr eaLnBrk="1" fontAlgn="auto" hangingPunct="1">
                <a:spcBef>
                  <a:spcPts val="0"/>
                </a:spcBef>
                <a:spcAft>
                  <a:spcPts val="0"/>
                </a:spcAft>
                <a:defRPr/>
              </a:pPr>
              <a:endParaRPr lang="id-ID">
                <a:solidFill>
                  <a:schemeClr val="bg1">
                    <a:lumMod val="75000"/>
                  </a:schemeClr>
                </a:solidFill>
                <a:latin typeface="+mn-lt"/>
              </a:endParaRPr>
            </a:p>
          </p:txBody>
        </p:sp>
        <p:sp>
          <p:nvSpPr>
            <p:cNvPr id="63" name="Freeform 60"/>
            <p:cNvSpPr/>
            <p:nvPr/>
          </p:nvSpPr>
          <p:spPr bwMode="auto">
            <a:xfrm>
              <a:off x="7399866" y="1923522"/>
              <a:ext cx="225425" cy="225425"/>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grpFill/>
            <a:ln>
              <a:noFill/>
            </a:ln>
          </p:spPr>
          <p:txBody>
            <a:bodyPr/>
            <a:lstStyle/>
            <a:p>
              <a:pPr eaLnBrk="1" fontAlgn="auto" hangingPunct="1">
                <a:spcBef>
                  <a:spcPts val="0"/>
                </a:spcBef>
                <a:spcAft>
                  <a:spcPts val="0"/>
                </a:spcAft>
                <a:defRPr/>
              </a:pPr>
              <a:endParaRPr lang="id-ID">
                <a:solidFill>
                  <a:schemeClr val="bg1">
                    <a:lumMod val="75000"/>
                  </a:schemeClr>
                </a:solidFill>
                <a:latin typeface="+mn-lt"/>
              </a:endParaRPr>
            </a:p>
          </p:txBody>
        </p:sp>
      </p:grpSp>
      <p:grpSp>
        <p:nvGrpSpPr>
          <p:cNvPr id="64" name="Group 61"/>
          <p:cNvGrpSpPr/>
          <p:nvPr/>
        </p:nvGrpSpPr>
        <p:grpSpPr bwMode="auto">
          <a:xfrm>
            <a:off x="1597708" y="2645710"/>
            <a:ext cx="247501" cy="419267"/>
            <a:chOff x="6271901" y="3849160"/>
            <a:chExt cx="330200" cy="482600"/>
          </a:xfrm>
          <a:solidFill>
            <a:schemeClr val="accent2"/>
          </a:solidFill>
        </p:grpSpPr>
        <p:sp>
          <p:nvSpPr>
            <p:cNvPr id="65" name="Freeform 35"/>
            <p:cNvSpPr>
              <a:spLocks noEditPoints="1"/>
            </p:cNvSpPr>
            <p:nvPr/>
          </p:nvSpPr>
          <p:spPr bwMode="auto">
            <a:xfrm>
              <a:off x="6271901" y="3849160"/>
              <a:ext cx="330200" cy="482600"/>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4 w 88"/>
                <a:gd name="T15" fmla="*/ 109 h 128"/>
                <a:gd name="T16" fmla="*/ 35 w 88"/>
                <a:gd name="T17" fmla="*/ 111 h 128"/>
                <a:gd name="T18" fmla="*/ 32 w 88"/>
                <a:gd name="T19" fmla="*/ 104 h 128"/>
                <a:gd name="T20" fmla="*/ 32 w 88"/>
                <a:gd name="T21" fmla="*/ 103 h 128"/>
                <a:gd name="T22" fmla="*/ 57 w 88"/>
                <a:gd name="T23" fmla="*/ 100 h 128"/>
                <a:gd name="T24" fmla="*/ 56 w 88"/>
                <a:gd name="T25" fmla="*/ 104 h 128"/>
                <a:gd name="T26" fmla="*/ 54 w 88"/>
                <a:gd name="T27" fmla="*/ 109 h 128"/>
                <a:gd name="T28" fmla="*/ 31 w 88"/>
                <a:gd name="T29" fmla="*/ 100 h 128"/>
                <a:gd name="T30" fmla="*/ 28 w 88"/>
                <a:gd name="T31" fmla="*/ 92 h 128"/>
                <a:gd name="T32" fmla="*/ 60 w 88"/>
                <a:gd name="T33" fmla="*/ 92 h 128"/>
                <a:gd name="T34" fmla="*/ 58 w 88"/>
                <a:gd name="T35" fmla="*/ 96 h 128"/>
                <a:gd name="T36" fmla="*/ 31 w 88"/>
                <a:gd name="T37" fmla="*/ 100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5 w 88"/>
                <a:gd name="T49" fmla="*/ 84 h 128"/>
                <a:gd name="T50" fmla="*/ 19 w 88"/>
                <a:gd name="T51" fmla="*/ 71 h 128"/>
                <a:gd name="T52" fmla="*/ 8 w 88"/>
                <a:gd name="T53" fmla="*/ 44 h 128"/>
                <a:gd name="T54" fmla="*/ 44 w 88"/>
                <a:gd name="T55" fmla="*/ 8 h 128"/>
                <a:gd name="T56" fmla="*/ 80 w 88"/>
                <a:gd name="T57" fmla="*/ 44 h 128"/>
                <a:gd name="T58" fmla="*/ 69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20"/>
                    <a:pt x="0" y="44"/>
                  </a:cubicBezTo>
                  <a:cubicBezTo>
                    <a:pt x="0" y="60"/>
                    <a:pt x="15" y="77"/>
                    <a:pt x="20" y="92"/>
                  </a:cubicBezTo>
                  <a:cubicBezTo>
                    <a:pt x="28" y="115"/>
                    <a:pt x="27" y="128"/>
                    <a:pt x="44" y="128"/>
                  </a:cubicBezTo>
                  <a:cubicBezTo>
                    <a:pt x="61" y="128"/>
                    <a:pt x="60" y="115"/>
                    <a:pt x="68" y="92"/>
                  </a:cubicBezTo>
                  <a:cubicBezTo>
                    <a:pt x="73" y="77"/>
                    <a:pt x="88" y="60"/>
                    <a:pt x="88" y="44"/>
                  </a:cubicBezTo>
                  <a:cubicBezTo>
                    <a:pt x="88" y="20"/>
                    <a:pt x="68" y="0"/>
                    <a:pt x="44" y="0"/>
                  </a:cubicBezTo>
                  <a:close/>
                  <a:moveTo>
                    <a:pt x="54" y="109"/>
                  </a:moveTo>
                  <a:cubicBezTo>
                    <a:pt x="35" y="111"/>
                    <a:pt x="35" y="111"/>
                    <a:pt x="35" y="111"/>
                  </a:cubicBezTo>
                  <a:cubicBezTo>
                    <a:pt x="34" y="109"/>
                    <a:pt x="33" y="107"/>
                    <a:pt x="32" y="104"/>
                  </a:cubicBezTo>
                  <a:cubicBezTo>
                    <a:pt x="32" y="104"/>
                    <a:pt x="32" y="104"/>
                    <a:pt x="32" y="103"/>
                  </a:cubicBezTo>
                  <a:cubicBezTo>
                    <a:pt x="57" y="100"/>
                    <a:pt x="57" y="100"/>
                    <a:pt x="57" y="100"/>
                  </a:cubicBezTo>
                  <a:cubicBezTo>
                    <a:pt x="57" y="102"/>
                    <a:pt x="56" y="103"/>
                    <a:pt x="56" y="104"/>
                  </a:cubicBezTo>
                  <a:cubicBezTo>
                    <a:pt x="55" y="106"/>
                    <a:pt x="55" y="107"/>
                    <a:pt x="54" y="109"/>
                  </a:cubicBezTo>
                  <a:close/>
                  <a:moveTo>
                    <a:pt x="31" y="100"/>
                  </a:moveTo>
                  <a:cubicBezTo>
                    <a:pt x="30" y="97"/>
                    <a:pt x="29" y="95"/>
                    <a:pt x="28" y="92"/>
                  </a:cubicBezTo>
                  <a:cubicBezTo>
                    <a:pt x="60" y="92"/>
                    <a:pt x="60" y="92"/>
                    <a:pt x="60" y="92"/>
                  </a:cubicBezTo>
                  <a:cubicBezTo>
                    <a:pt x="59" y="93"/>
                    <a:pt x="59" y="95"/>
                    <a:pt x="58" y="96"/>
                  </a:cubicBezTo>
                  <a:lnTo>
                    <a:pt x="31" y="100"/>
                  </a:lnTo>
                  <a:close/>
                  <a:moveTo>
                    <a:pt x="44" y="120"/>
                  </a:moveTo>
                  <a:cubicBezTo>
                    <a:pt x="40" y="120"/>
                    <a:pt x="38" y="120"/>
                    <a:pt x="36" y="115"/>
                  </a:cubicBezTo>
                  <a:cubicBezTo>
                    <a:pt x="53" y="113"/>
                    <a:pt x="53" y="113"/>
                    <a:pt x="53" y="113"/>
                  </a:cubicBezTo>
                  <a:cubicBezTo>
                    <a:pt x="51" y="119"/>
                    <a:pt x="49" y="120"/>
                    <a:pt x="44" y="120"/>
                  </a:cubicBezTo>
                  <a:close/>
                  <a:moveTo>
                    <a:pt x="63" y="84"/>
                  </a:moveTo>
                  <a:cubicBezTo>
                    <a:pt x="25" y="84"/>
                    <a:pt x="25" y="84"/>
                    <a:pt x="25" y="84"/>
                  </a:cubicBezTo>
                  <a:cubicBezTo>
                    <a:pt x="23" y="80"/>
                    <a:pt x="21" y="75"/>
                    <a:pt x="19" y="71"/>
                  </a:cubicBezTo>
                  <a:cubicBezTo>
                    <a:pt x="13" y="62"/>
                    <a:pt x="8" y="52"/>
                    <a:pt x="8" y="44"/>
                  </a:cubicBezTo>
                  <a:cubicBezTo>
                    <a:pt x="8" y="24"/>
                    <a:pt x="24" y="8"/>
                    <a:pt x="44" y="8"/>
                  </a:cubicBezTo>
                  <a:cubicBezTo>
                    <a:pt x="64" y="8"/>
                    <a:pt x="80" y="24"/>
                    <a:pt x="80" y="44"/>
                  </a:cubicBezTo>
                  <a:cubicBezTo>
                    <a:pt x="80" y="52"/>
                    <a:pt x="75" y="62"/>
                    <a:pt x="69" y="71"/>
                  </a:cubicBezTo>
                  <a:cubicBezTo>
                    <a:pt x="67" y="75"/>
                    <a:pt x="65" y="80"/>
                    <a:pt x="63"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id-ID">
                <a:solidFill>
                  <a:schemeClr val="bg1">
                    <a:lumMod val="75000"/>
                  </a:schemeClr>
                </a:solidFill>
                <a:latin typeface="+mn-lt"/>
              </a:endParaRPr>
            </a:p>
          </p:txBody>
        </p:sp>
        <p:sp>
          <p:nvSpPr>
            <p:cNvPr id="66" name="Freeform 36"/>
            <p:cNvSpPr/>
            <p:nvPr/>
          </p:nvSpPr>
          <p:spPr bwMode="auto">
            <a:xfrm>
              <a:off x="6333066" y="3925360"/>
              <a:ext cx="96837" cy="96838"/>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id-ID">
                <a:solidFill>
                  <a:schemeClr val="bg1">
                    <a:lumMod val="75000"/>
                  </a:schemeClr>
                </a:solidFill>
                <a:latin typeface="+mn-lt"/>
              </a:endParaRPr>
            </a:p>
          </p:txBody>
        </p:sp>
      </p:grpSp>
      <p:sp>
        <p:nvSpPr>
          <p:cNvPr id="67" name="Freeform 107"/>
          <p:cNvSpPr>
            <a:spLocks noEditPoints="1"/>
          </p:cNvSpPr>
          <p:nvPr/>
        </p:nvSpPr>
        <p:spPr bwMode="auto">
          <a:xfrm>
            <a:off x="4531638" y="2649365"/>
            <a:ext cx="355997" cy="411956"/>
          </a:xfrm>
          <a:custGeom>
            <a:avLst/>
            <a:gdLst>
              <a:gd name="T0" fmla="*/ 251 w 252"/>
              <a:gd name="T1" fmla="*/ 83 h 291"/>
              <a:gd name="T2" fmla="*/ 248 w 252"/>
              <a:gd name="T3" fmla="*/ 80 h 291"/>
              <a:gd name="T4" fmla="*/ 142 w 252"/>
              <a:gd name="T5" fmla="*/ 34 h 291"/>
              <a:gd name="T6" fmla="*/ 141 w 252"/>
              <a:gd name="T7" fmla="*/ 34 h 291"/>
              <a:gd name="T8" fmla="*/ 72 w 252"/>
              <a:gd name="T9" fmla="*/ 0 h 291"/>
              <a:gd name="T10" fmla="*/ 66 w 252"/>
              <a:gd name="T11" fmla="*/ 1 h 291"/>
              <a:gd name="T12" fmla="*/ 20 w 252"/>
              <a:gd name="T13" fmla="*/ 41 h 291"/>
              <a:gd name="T14" fmla="*/ 34 w 252"/>
              <a:gd name="T15" fmla="*/ 237 h 291"/>
              <a:gd name="T16" fmla="*/ 20 w 252"/>
              <a:gd name="T17" fmla="*/ 262 h 291"/>
              <a:gd name="T18" fmla="*/ 49 w 252"/>
              <a:gd name="T19" fmla="*/ 291 h 291"/>
              <a:gd name="T20" fmla="*/ 132 w 252"/>
              <a:gd name="T21" fmla="*/ 291 h 291"/>
              <a:gd name="T22" fmla="*/ 161 w 252"/>
              <a:gd name="T23" fmla="*/ 262 h 291"/>
              <a:gd name="T24" fmla="*/ 132 w 252"/>
              <a:gd name="T25" fmla="*/ 233 h 291"/>
              <a:gd name="T26" fmla="*/ 123 w 252"/>
              <a:gd name="T27" fmla="*/ 233 h 291"/>
              <a:gd name="T28" fmla="*/ 123 w 252"/>
              <a:gd name="T29" fmla="*/ 229 h 291"/>
              <a:gd name="T30" fmla="*/ 112 w 252"/>
              <a:gd name="T31" fmla="*/ 218 h 291"/>
              <a:gd name="T32" fmla="*/ 104 w 252"/>
              <a:gd name="T33" fmla="*/ 218 h 291"/>
              <a:gd name="T34" fmla="*/ 93 w 252"/>
              <a:gd name="T35" fmla="*/ 229 h 291"/>
              <a:gd name="T36" fmla="*/ 94 w 252"/>
              <a:gd name="T37" fmla="*/ 233 h 291"/>
              <a:gd name="T38" fmla="*/ 74 w 252"/>
              <a:gd name="T39" fmla="*/ 233 h 291"/>
              <a:gd name="T40" fmla="*/ 56 w 252"/>
              <a:gd name="T41" fmla="*/ 56 h 291"/>
              <a:gd name="T42" fmla="*/ 71 w 252"/>
              <a:gd name="T43" fmla="*/ 39 h 291"/>
              <a:gd name="T44" fmla="*/ 73 w 252"/>
              <a:gd name="T45" fmla="*/ 39 h 291"/>
              <a:gd name="T46" fmla="*/ 118 w 252"/>
              <a:gd name="T47" fmla="*/ 66 h 291"/>
              <a:gd name="T48" fmla="*/ 118 w 252"/>
              <a:gd name="T49" fmla="*/ 67 h 291"/>
              <a:gd name="T50" fmla="*/ 117 w 252"/>
              <a:gd name="T51" fmla="*/ 72 h 291"/>
              <a:gd name="T52" fmla="*/ 149 w 252"/>
              <a:gd name="T53" fmla="*/ 159 h 291"/>
              <a:gd name="T54" fmla="*/ 155 w 252"/>
              <a:gd name="T55" fmla="*/ 163 h 291"/>
              <a:gd name="T56" fmla="*/ 155 w 252"/>
              <a:gd name="T57" fmla="*/ 163 h 291"/>
              <a:gd name="T58" fmla="*/ 189 w 252"/>
              <a:gd name="T59" fmla="*/ 153 h 291"/>
              <a:gd name="T60" fmla="*/ 226 w 252"/>
              <a:gd name="T61" fmla="*/ 149 h 291"/>
              <a:gd name="T62" fmla="*/ 231 w 252"/>
              <a:gd name="T63" fmla="*/ 116 h 291"/>
              <a:gd name="T64" fmla="*/ 230 w 252"/>
              <a:gd name="T65" fmla="*/ 116 h 291"/>
              <a:gd name="T66" fmla="*/ 251 w 252"/>
              <a:gd name="T67" fmla="*/ 88 h 291"/>
              <a:gd name="T68" fmla="*/ 251 w 252"/>
              <a:gd name="T69" fmla="*/ 83 h 291"/>
              <a:gd name="T70" fmla="*/ 150 w 252"/>
              <a:gd name="T71" fmla="*/ 262 h 291"/>
              <a:gd name="T72" fmla="*/ 132 w 252"/>
              <a:gd name="T73" fmla="*/ 280 h 291"/>
              <a:gd name="T74" fmla="*/ 49 w 252"/>
              <a:gd name="T75" fmla="*/ 280 h 291"/>
              <a:gd name="T76" fmla="*/ 32 w 252"/>
              <a:gd name="T77" fmla="*/ 262 h 291"/>
              <a:gd name="T78" fmla="*/ 49 w 252"/>
              <a:gd name="T79" fmla="*/ 245 h 291"/>
              <a:gd name="T80" fmla="*/ 132 w 252"/>
              <a:gd name="T81" fmla="*/ 245 h 291"/>
              <a:gd name="T82" fmla="*/ 150 w 252"/>
              <a:gd name="T83" fmla="*/ 262 h 291"/>
              <a:gd name="T84" fmla="*/ 73 w 252"/>
              <a:gd name="T85" fmla="*/ 28 h 291"/>
              <a:gd name="T86" fmla="*/ 69 w 252"/>
              <a:gd name="T87" fmla="*/ 28 h 291"/>
              <a:gd name="T88" fmla="*/ 46 w 252"/>
              <a:gd name="T89" fmla="*/ 52 h 291"/>
              <a:gd name="T90" fmla="*/ 45 w 252"/>
              <a:gd name="T91" fmla="*/ 52 h 291"/>
              <a:gd name="T92" fmla="*/ 62 w 252"/>
              <a:gd name="T93" fmla="*/ 233 h 291"/>
              <a:gd name="T94" fmla="*/ 49 w 252"/>
              <a:gd name="T95" fmla="*/ 233 h 291"/>
              <a:gd name="T96" fmla="*/ 45 w 252"/>
              <a:gd name="T97" fmla="*/ 233 h 291"/>
              <a:gd name="T98" fmla="*/ 31 w 252"/>
              <a:gd name="T99" fmla="*/ 46 h 291"/>
              <a:gd name="T100" fmla="*/ 67 w 252"/>
              <a:gd name="T101" fmla="*/ 12 h 291"/>
              <a:gd name="T102" fmla="*/ 72 w 252"/>
              <a:gd name="T103" fmla="*/ 12 h 291"/>
              <a:gd name="T104" fmla="*/ 132 w 252"/>
              <a:gd name="T105" fmla="*/ 41 h 291"/>
              <a:gd name="T106" fmla="*/ 124 w 252"/>
              <a:gd name="T107" fmla="*/ 55 h 291"/>
              <a:gd name="T108" fmla="*/ 73 w 252"/>
              <a:gd name="T109" fmla="*/ 28 h 291"/>
              <a:gd name="T110" fmla="*/ 159 w 252"/>
              <a:gd name="T111" fmla="*/ 151 h 291"/>
              <a:gd name="T112" fmla="*/ 129 w 252"/>
              <a:gd name="T113" fmla="*/ 70 h 291"/>
              <a:gd name="T114" fmla="*/ 142 w 252"/>
              <a:gd name="T115" fmla="*/ 46 h 291"/>
              <a:gd name="T116" fmla="*/ 237 w 252"/>
              <a:gd name="T117" fmla="*/ 88 h 291"/>
              <a:gd name="T118" fmla="*/ 159 w 252"/>
              <a:gd name="T119" fmla="*/ 15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2" h="291">
                <a:moveTo>
                  <a:pt x="251" y="83"/>
                </a:moveTo>
                <a:cubicBezTo>
                  <a:pt x="251" y="82"/>
                  <a:pt x="250" y="80"/>
                  <a:pt x="248" y="80"/>
                </a:cubicBezTo>
                <a:cubicBezTo>
                  <a:pt x="142" y="34"/>
                  <a:pt x="142" y="34"/>
                  <a:pt x="142" y="34"/>
                </a:cubicBezTo>
                <a:cubicBezTo>
                  <a:pt x="142" y="34"/>
                  <a:pt x="142" y="34"/>
                  <a:pt x="141" y="34"/>
                </a:cubicBezTo>
                <a:cubicBezTo>
                  <a:pt x="121" y="16"/>
                  <a:pt x="97" y="0"/>
                  <a:pt x="72" y="0"/>
                </a:cubicBezTo>
                <a:cubicBezTo>
                  <a:pt x="70" y="0"/>
                  <a:pt x="68" y="0"/>
                  <a:pt x="66" y="1"/>
                </a:cubicBezTo>
                <a:cubicBezTo>
                  <a:pt x="52" y="2"/>
                  <a:pt x="32" y="11"/>
                  <a:pt x="20" y="41"/>
                </a:cubicBezTo>
                <a:cubicBezTo>
                  <a:pt x="18" y="47"/>
                  <a:pt x="0" y="97"/>
                  <a:pt x="34" y="237"/>
                </a:cubicBezTo>
                <a:cubicBezTo>
                  <a:pt x="26" y="242"/>
                  <a:pt x="20" y="252"/>
                  <a:pt x="20" y="262"/>
                </a:cubicBezTo>
                <a:cubicBezTo>
                  <a:pt x="20" y="278"/>
                  <a:pt x="33" y="291"/>
                  <a:pt x="49" y="291"/>
                </a:cubicBezTo>
                <a:cubicBezTo>
                  <a:pt x="132" y="291"/>
                  <a:pt x="132" y="291"/>
                  <a:pt x="132" y="291"/>
                </a:cubicBezTo>
                <a:cubicBezTo>
                  <a:pt x="148" y="291"/>
                  <a:pt x="161" y="278"/>
                  <a:pt x="161" y="262"/>
                </a:cubicBezTo>
                <a:cubicBezTo>
                  <a:pt x="161" y="246"/>
                  <a:pt x="148" y="233"/>
                  <a:pt x="132" y="233"/>
                </a:cubicBezTo>
                <a:cubicBezTo>
                  <a:pt x="123" y="233"/>
                  <a:pt x="123" y="233"/>
                  <a:pt x="123" y="233"/>
                </a:cubicBezTo>
                <a:cubicBezTo>
                  <a:pt x="123" y="232"/>
                  <a:pt x="123" y="231"/>
                  <a:pt x="123" y="229"/>
                </a:cubicBezTo>
                <a:cubicBezTo>
                  <a:pt x="123" y="223"/>
                  <a:pt x="118" y="218"/>
                  <a:pt x="112" y="218"/>
                </a:cubicBezTo>
                <a:cubicBezTo>
                  <a:pt x="104" y="218"/>
                  <a:pt x="104" y="218"/>
                  <a:pt x="104" y="218"/>
                </a:cubicBezTo>
                <a:cubicBezTo>
                  <a:pt x="98" y="218"/>
                  <a:pt x="93" y="223"/>
                  <a:pt x="93" y="229"/>
                </a:cubicBezTo>
                <a:cubicBezTo>
                  <a:pt x="93" y="231"/>
                  <a:pt x="93" y="232"/>
                  <a:pt x="94" y="233"/>
                </a:cubicBezTo>
                <a:cubicBezTo>
                  <a:pt x="74" y="233"/>
                  <a:pt x="74" y="233"/>
                  <a:pt x="74" y="233"/>
                </a:cubicBezTo>
                <a:cubicBezTo>
                  <a:pt x="42" y="106"/>
                  <a:pt x="56" y="58"/>
                  <a:pt x="56" y="56"/>
                </a:cubicBezTo>
                <a:cubicBezTo>
                  <a:pt x="61" y="46"/>
                  <a:pt x="65" y="40"/>
                  <a:pt x="71" y="39"/>
                </a:cubicBezTo>
                <a:cubicBezTo>
                  <a:pt x="71" y="39"/>
                  <a:pt x="72" y="39"/>
                  <a:pt x="73" y="39"/>
                </a:cubicBezTo>
                <a:cubicBezTo>
                  <a:pt x="85" y="39"/>
                  <a:pt x="102" y="51"/>
                  <a:pt x="118" y="66"/>
                </a:cubicBezTo>
                <a:cubicBezTo>
                  <a:pt x="118" y="67"/>
                  <a:pt x="118" y="67"/>
                  <a:pt x="118" y="67"/>
                </a:cubicBezTo>
                <a:cubicBezTo>
                  <a:pt x="117" y="68"/>
                  <a:pt x="117" y="70"/>
                  <a:pt x="117" y="72"/>
                </a:cubicBezTo>
                <a:cubicBezTo>
                  <a:pt x="149" y="159"/>
                  <a:pt x="149" y="159"/>
                  <a:pt x="149" y="159"/>
                </a:cubicBezTo>
                <a:cubicBezTo>
                  <a:pt x="150" y="162"/>
                  <a:pt x="152" y="163"/>
                  <a:pt x="155" y="163"/>
                </a:cubicBezTo>
                <a:cubicBezTo>
                  <a:pt x="155" y="163"/>
                  <a:pt x="155" y="163"/>
                  <a:pt x="155" y="163"/>
                </a:cubicBezTo>
                <a:cubicBezTo>
                  <a:pt x="167" y="163"/>
                  <a:pt x="179" y="159"/>
                  <a:pt x="189" y="153"/>
                </a:cubicBezTo>
                <a:cubicBezTo>
                  <a:pt x="207" y="163"/>
                  <a:pt x="226" y="149"/>
                  <a:pt x="226" y="149"/>
                </a:cubicBezTo>
                <a:cubicBezTo>
                  <a:pt x="243" y="136"/>
                  <a:pt x="231" y="116"/>
                  <a:pt x="231" y="116"/>
                </a:cubicBezTo>
                <a:cubicBezTo>
                  <a:pt x="231" y="116"/>
                  <a:pt x="231" y="116"/>
                  <a:pt x="230" y="116"/>
                </a:cubicBezTo>
                <a:cubicBezTo>
                  <a:pt x="243" y="102"/>
                  <a:pt x="250" y="89"/>
                  <a:pt x="251" y="88"/>
                </a:cubicBezTo>
                <a:cubicBezTo>
                  <a:pt x="252" y="86"/>
                  <a:pt x="252" y="85"/>
                  <a:pt x="251" y="83"/>
                </a:cubicBezTo>
                <a:close/>
                <a:moveTo>
                  <a:pt x="150" y="262"/>
                </a:moveTo>
                <a:cubicBezTo>
                  <a:pt x="150" y="272"/>
                  <a:pt x="142" y="280"/>
                  <a:pt x="132" y="280"/>
                </a:cubicBezTo>
                <a:cubicBezTo>
                  <a:pt x="49" y="280"/>
                  <a:pt x="49" y="280"/>
                  <a:pt x="49" y="280"/>
                </a:cubicBezTo>
                <a:cubicBezTo>
                  <a:pt x="40" y="280"/>
                  <a:pt x="32" y="272"/>
                  <a:pt x="32" y="262"/>
                </a:cubicBezTo>
                <a:cubicBezTo>
                  <a:pt x="32" y="253"/>
                  <a:pt x="40" y="245"/>
                  <a:pt x="49" y="245"/>
                </a:cubicBezTo>
                <a:cubicBezTo>
                  <a:pt x="132" y="245"/>
                  <a:pt x="132" y="245"/>
                  <a:pt x="132" y="245"/>
                </a:cubicBezTo>
                <a:cubicBezTo>
                  <a:pt x="142" y="245"/>
                  <a:pt x="150" y="253"/>
                  <a:pt x="150" y="262"/>
                </a:cubicBezTo>
                <a:close/>
                <a:moveTo>
                  <a:pt x="73" y="28"/>
                </a:moveTo>
                <a:cubicBezTo>
                  <a:pt x="72" y="28"/>
                  <a:pt x="70" y="28"/>
                  <a:pt x="69" y="28"/>
                </a:cubicBezTo>
                <a:cubicBezTo>
                  <a:pt x="66" y="28"/>
                  <a:pt x="54" y="30"/>
                  <a:pt x="46" y="52"/>
                </a:cubicBezTo>
                <a:cubicBezTo>
                  <a:pt x="45" y="52"/>
                  <a:pt x="45" y="52"/>
                  <a:pt x="45" y="52"/>
                </a:cubicBezTo>
                <a:cubicBezTo>
                  <a:pt x="45" y="54"/>
                  <a:pt x="30" y="101"/>
                  <a:pt x="62" y="233"/>
                </a:cubicBezTo>
                <a:cubicBezTo>
                  <a:pt x="49" y="233"/>
                  <a:pt x="49" y="233"/>
                  <a:pt x="49" y="233"/>
                </a:cubicBezTo>
                <a:cubicBezTo>
                  <a:pt x="48" y="233"/>
                  <a:pt x="46" y="233"/>
                  <a:pt x="45" y="233"/>
                </a:cubicBezTo>
                <a:cubicBezTo>
                  <a:pt x="13" y="97"/>
                  <a:pt x="28" y="51"/>
                  <a:pt x="31" y="46"/>
                </a:cubicBezTo>
                <a:cubicBezTo>
                  <a:pt x="41" y="20"/>
                  <a:pt x="56" y="13"/>
                  <a:pt x="67" y="12"/>
                </a:cubicBezTo>
                <a:cubicBezTo>
                  <a:pt x="69" y="12"/>
                  <a:pt x="71" y="12"/>
                  <a:pt x="72" y="12"/>
                </a:cubicBezTo>
                <a:cubicBezTo>
                  <a:pt x="91" y="12"/>
                  <a:pt x="113" y="25"/>
                  <a:pt x="132" y="41"/>
                </a:cubicBezTo>
                <a:cubicBezTo>
                  <a:pt x="124" y="55"/>
                  <a:pt x="124" y="55"/>
                  <a:pt x="124" y="55"/>
                </a:cubicBezTo>
                <a:cubicBezTo>
                  <a:pt x="107" y="41"/>
                  <a:pt x="88" y="28"/>
                  <a:pt x="73" y="28"/>
                </a:cubicBezTo>
                <a:close/>
                <a:moveTo>
                  <a:pt x="159" y="151"/>
                </a:moveTo>
                <a:cubicBezTo>
                  <a:pt x="129" y="70"/>
                  <a:pt x="129" y="70"/>
                  <a:pt x="129" y="70"/>
                </a:cubicBezTo>
                <a:cubicBezTo>
                  <a:pt x="142" y="46"/>
                  <a:pt x="142" y="46"/>
                  <a:pt x="142" y="46"/>
                </a:cubicBezTo>
                <a:cubicBezTo>
                  <a:pt x="237" y="88"/>
                  <a:pt x="237" y="88"/>
                  <a:pt x="237" y="88"/>
                </a:cubicBezTo>
                <a:cubicBezTo>
                  <a:pt x="227" y="103"/>
                  <a:pt x="195" y="148"/>
                  <a:pt x="159" y="151"/>
                </a:cubicBezTo>
                <a:close/>
              </a:path>
            </a:pathLst>
          </a:custGeom>
          <a:solidFill>
            <a:schemeClr val="accent1"/>
          </a:solidFill>
          <a:ln>
            <a:noFill/>
          </a:ln>
        </p:spPr>
        <p:txBody>
          <a:bodyPr lIns="68580" tIns="34290" rIns="68580" bIns="34290"/>
          <a:lstStyle/>
          <a:p>
            <a:pPr eaLnBrk="1" fontAlgn="auto" hangingPunct="1">
              <a:spcBef>
                <a:spcPts val="0"/>
              </a:spcBef>
              <a:spcAft>
                <a:spcPts val="0"/>
              </a:spcAft>
              <a:defRPr/>
            </a:pPr>
            <a:endParaRPr lang="en-US">
              <a:solidFill>
                <a:schemeClr val="bg1">
                  <a:lumMod val="75000"/>
                </a:schemeClr>
              </a:solidFill>
              <a:latin typeface="+mn-lt"/>
            </a:endParaRPr>
          </a:p>
        </p:txBody>
      </p:sp>
      <p:sp>
        <p:nvSpPr>
          <p:cNvPr id="68" name="TextBox 67"/>
          <p:cNvSpPr txBox="1"/>
          <p:nvPr/>
        </p:nvSpPr>
        <p:spPr>
          <a:xfrm>
            <a:off x="1063378" y="1778868"/>
            <a:ext cx="1258078" cy="572464"/>
          </a:xfrm>
          <a:prstGeom prst="rect">
            <a:avLst/>
          </a:prstGeom>
          <a:noFill/>
        </p:spPr>
        <p:txBody>
          <a:bodyPr wrap="square" rtlCol="0">
            <a:spAutoFit/>
          </a:bodyPr>
          <a:lstStyle/>
          <a:p>
            <a:pPr>
              <a:lnSpc>
                <a:spcPct val="130000"/>
              </a:lnSpc>
            </a:pPr>
            <a:r>
              <a:rPr lang="zh-CN" altLang="en-US" sz="800" dirty="0" smtClean="0">
                <a:solidFill>
                  <a:schemeClr val="bg1"/>
                </a:solidFill>
                <a:latin typeface="微软雅黑" panose="020B0503020204020204" pitchFamily="34" charset="-122"/>
                <a:ea typeface="微软雅黑" panose="020B0503020204020204" pitchFamily="34" charset="-122"/>
              </a:rPr>
              <a:t>我们选择</a:t>
            </a:r>
            <a:r>
              <a:rPr lang="en-US" altLang="zh-CN" sz="800" dirty="0" smtClean="0">
                <a:solidFill>
                  <a:schemeClr val="bg1"/>
                </a:solidFill>
                <a:latin typeface="微软雅黑" panose="020B0503020204020204" pitchFamily="34" charset="-122"/>
                <a:ea typeface="微软雅黑" panose="020B0503020204020204" pitchFamily="34" charset="-122"/>
              </a:rPr>
              <a:t>GitHub</a:t>
            </a:r>
            <a:r>
              <a:rPr lang="zh-CN" altLang="en-US" sz="800" dirty="0" smtClean="0">
                <a:solidFill>
                  <a:schemeClr val="bg1"/>
                </a:solidFill>
                <a:latin typeface="微软雅黑" panose="020B0503020204020204" pitchFamily="34" charset="-122"/>
                <a:ea typeface="微软雅黑" panose="020B0503020204020204" pitchFamily="34" charset="-122"/>
              </a:rPr>
              <a:t>的</a:t>
            </a:r>
            <a:r>
              <a:rPr lang="en-US" altLang="zh-CN" sz="800" dirty="0" smtClean="0">
                <a:solidFill>
                  <a:schemeClr val="bg1"/>
                </a:solidFill>
                <a:latin typeface="微软雅黑" panose="020B0503020204020204" pitchFamily="34" charset="-122"/>
                <a:ea typeface="微软雅黑" panose="020B0503020204020204" pitchFamily="34" charset="-122"/>
              </a:rPr>
              <a:t>PR+</a:t>
            </a:r>
            <a:r>
              <a:rPr lang="zh-CN" altLang="en-US" sz="800" dirty="0" smtClean="0">
                <a:solidFill>
                  <a:schemeClr val="bg1"/>
                </a:solidFill>
                <a:latin typeface="微软雅黑" panose="020B0503020204020204" pitchFamily="34" charset="-122"/>
                <a:ea typeface="微软雅黑" panose="020B0503020204020204" pitchFamily="34" charset="-122"/>
              </a:rPr>
              <a:t>面对面讨论的方式进行</a:t>
            </a:r>
            <a:r>
              <a:rPr lang="en-US" altLang="zh-CN" sz="800" dirty="0" err="1" smtClean="0">
                <a:solidFill>
                  <a:schemeClr val="bg1"/>
                </a:solidFill>
                <a:latin typeface="微软雅黑" panose="020B0503020204020204" pitchFamily="34" charset="-122"/>
                <a:ea typeface="微软雅黑" panose="020B0503020204020204" pitchFamily="34" charset="-122"/>
              </a:rPr>
              <a:t>CodeReview</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69" name="TextBox 68"/>
          <p:cNvSpPr txBox="1"/>
          <p:nvPr/>
        </p:nvSpPr>
        <p:spPr>
          <a:xfrm>
            <a:off x="2572753" y="1778868"/>
            <a:ext cx="1258078" cy="572464"/>
          </a:xfrm>
          <a:prstGeom prst="rect">
            <a:avLst/>
          </a:prstGeom>
          <a:noFill/>
        </p:spPr>
        <p:txBody>
          <a:bodyPr wrap="square" rtlCol="0">
            <a:spAutoFit/>
          </a:bodyPr>
          <a:lstStyle/>
          <a:p>
            <a:pPr>
              <a:lnSpc>
                <a:spcPct val="130000"/>
              </a:lnSpc>
            </a:pPr>
            <a:r>
              <a:rPr lang="zh-CN" altLang="en-US" sz="800" dirty="0" smtClean="0">
                <a:solidFill>
                  <a:schemeClr val="bg1"/>
                </a:solidFill>
                <a:latin typeface="微软雅黑" panose="020B0503020204020204" pitchFamily="34" charset="-122"/>
                <a:ea typeface="微软雅黑" panose="020B0503020204020204" pitchFamily="34" charset="-122"/>
              </a:rPr>
              <a:t>每个人自己申请各自的分支，完成代码发起</a:t>
            </a:r>
            <a:r>
              <a:rPr lang="en-US" altLang="zh-CN" sz="800" dirty="0" smtClean="0">
                <a:solidFill>
                  <a:schemeClr val="bg1"/>
                </a:solidFill>
                <a:latin typeface="微软雅黑" panose="020B0503020204020204" pitchFamily="34" charset="-122"/>
                <a:ea typeface="微软雅黑" panose="020B0503020204020204" pitchFamily="34" charset="-122"/>
              </a:rPr>
              <a:t>PR</a:t>
            </a:r>
            <a:r>
              <a:rPr lang="zh-CN" altLang="en-US" sz="800" dirty="0" smtClean="0">
                <a:solidFill>
                  <a:schemeClr val="bg1"/>
                </a:solidFill>
                <a:latin typeface="微软雅黑" panose="020B0503020204020204" pitchFamily="34" charset="-122"/>
                <a:ea typeface="微软雅黑" panose="020B0503020204020204" pitchFamily="34" charset="-122"/>
              </a:rPr>
              <a:t>，等待</a:t>
            </a:r>
            <a:r>
              <a:rPr lang="en-US" altLang="zh-CN" sz="800" dirty="0" smtClean="0">
                <a:solidFill>
                  <a:schemeClr val="bg1"/>
                </a:solidFill>
                <a:latin typeface="微软雅黑" panose="020B0503020204020204" pitchFamily="34" charset="-122"/>
                <a:ea typeface="微软雅黑" panose="020B0503020204020204" pitchFamily="34" charset="-122"/>
              </a:rPr>
              <a:t>Master</a:t>
            </a:r>
            <a:r>
              <a:rPr lang="zh-CN" altLang="en-US" sz="800" dirty="0" smtClean="0">
                <a:solidFill>
                  <a:schemeClr val="bg1"/>
                </a:solidFill>
                <a:latin typeface="微软雅黑" panose="020B0503020204020204" pitchFamily="34" charset="-122"/>
                <a:ea typeface="微软雅黑" panose="020B0503020204020204" pitchFamily="34" charset="-122"/>
              </a:rPr>
              <a:t>审核。</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70" name="TextBox 69"/>
          <p:cNvSpPr txBox="1"/>
          <p:nvPr/>
        </p:nvSpPr>
        <p:spPr>
          <a:xfrm>
            <a:off x="3995936" y="1778868"/>
            <a:ext cx="1258078" cy="572464"/>
          </a:xfrm>
          <a:prstGeom prst="rect">
            <a:avLst/>
          </a:prstGeom>
          <a:noFill/>
        </p:spPr>
        <p:txBody>
          <a:bodyPr wrap="square" rtlCol="0">
            <a:spAutoFit/>
          </a:bodyPr>
          <a:lstStyle/>
          <a:p>
            <a:pPr>
              <a:lnSpc>
                <a:spcPct val="130000"/>
              </a:lnSpc>
            </a:pPr>
            <a:r>
              <a:rPr lang="en-US" altLang="zh-CN" sz="800" dirty="0" smtClean="0">
                <a:solidFill>
                  <a:schemeClr val="bg1"/>
                </a:solidFill>
                <a:latin typeface="微软雅黑" panose="020B0503020204020204" pitchFamily="34" charset="-122"/>
                <a:ea typeface="微软雅黑" panose="020B0503020204020204" pitchFamily="34" charset="-122"/>
              </a:rPr>
              <a:t>Master</a:t>
            </a:r>
            <a:r>
              <a:rPr lang="zh-CN" altLang="en-US" sz="800" dirty="0" smtClean="0">
                <a:solidFill>
                  <a:schemeClr val="bg1"/>
                </a:solidFill>
                <a:latin typeface="微软雅黑" panose="020B0503020204020204" pitchFamily="34" charset="-122"/>
                <a:ea typeface="微软雅黑" panose="020B0503020204020204" pitchFamily="34" charset="-122"/>
              </a:rPr>
              <a:t>审核通过后合并到</a:t>
            </a:r>
            <a:r>
              <a:rPr lang="en-US" altLang="zh-CN" sz="800" dirty="0" smtClean="0">
                <a:solidFill>
                  <a:schemeClr val="bg1"/>
                </a:solidFill>
                <a:latin typeface="微软雅黑" panose="020B0503020204020204" pitchFamily="34" charset="-122"/>
                <a:ea typeface="微软雅黑" panose="020B0503020204020204" pitchFamily="34" charset="-122"/>
              </a:rPr>
              <a:t>DEV</a:t>
            </a:r>
            <a:r>
              <a:rPr lang="zh-CN" altLang="en-US" sz="800" dirty="0" smtClean="0">
                <a:solidFill>
                  <a:schemeClr val="bg1"/>
                </a:solidFill>
                <a:latin typeface="微软雅黑" panose="020B0503020204020204" pitchFamily="34" charset="-122"/>
                <a:ea typeface="微软雅黑" panose="020B0503020204020204" pitchFamily="34" charset="-122"/>
              </a:rPr>
              <a:t>，组织大家有时间的时候进行讨论</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71" name="TextBox 70"/>
          <p:cNvSpPr txBox="1"/>
          <p:nvPr/>
        </p:nvSpPr>
        <p:spPr>
          <a:xfrm>
            <a:off x="1063378" y="3212547"/>
            <a:ext cx="1258078" cy="892552"/>
          </a:xfrm>
          <a:prstGeom prst="rect">
            <a:avLst/>
          </a:prstGeom>
          <a:noFill/>
        </p:spPr>
        <p:txBody>
          <a:bodyPr wrap="square" rtlCol="0">
            <a:spAutoFit/>
          </a:bodyPr>
          <a:lstStyle/>
          <a:p>
            <a:pPr>
              <a:lnSpc>
                <a:spcPct val="130000"/>
              </a:lnSpc>
            </a:pPr>
            <a:r>
              <a:rPr lang="zh-CN" altLang="en-US" sz="800" dirty="0" smtClean="0">
                <a:solidFill>
                  <a:schemeClr val="bg1"/>
                </a:solidFill>
                <a:latin typeface="微软雅黑" panose="020B0503020204020204" pitchFamily="34" charset="-122"/>
                <a:ea typeface="微软雅黑" panose="020B0503020204020204" pitchFamily="34" charset="-122"/>
              </a:rPr>
              <a:t>帮助大家熟悉自己之外的系统，对整体系统有概念，避免出现思维迷茫，打通思路，尽早发现潜在</a:t>
            </a:r>
            <a:r>
              <a:rPr lang="en-US" altLang="zh-CN" sz="800" dirty="0" smtClean="0">
                <a:solidFill>
                  <a:schemeClr val="bg1"/>
                </a:solidFill>
                <a:latin typeface="微软雅黑" panose="020B0503020204020204" pitchFamily="34" charset="-122"/>
                <a:ea typeface="微软雅黑" panose="020B0503020204020204" pitchFamily="34" charset="-122"/>
              </a:rPr>
              <a:t>BUG</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72" name="TextBox 71"/>
          <p:cNvSpPr txBox="1"/>
          <p:nvPr/>
        </p:nvSpPr>
        <p:spPr>
          <a:xfrm>
            <a:off x="2572753" y="3212547"/>
            <a:ext cx="1258078" cy="892552"/>
          </a:xfrm>
          <a:prstGeom prst="rect">
            <a:avLst/>
          </a:prstGeom>
          <a:noFill/>
        </p:spPr>
        <p:txBody>
          <a:bodyPr wrap="square" rtlCol="0">
            <a:spAutoFit/>
          </a:bodyPr>
          <a:lstStyle/>
          <a:p>
            <a:pPr>
              <a:lnSpc>
                <a:spcPct val="130000"/>
              </a:lnSpc>
            </a:pPr>
            <a:r>
              <a:rPr lang="zh-CN" altLang="en-US" sz="800" dirty="0">
                <a:solidFill>
                  <a:schemeClr val="bg1"/>
                </a:solidFill>
                <a:latin typeface="微软雅黑" panose="020B0503020204020204" pitchFamily="34" charset="-122"/>
                <a:ea typeface="微软雅黑" panose="020B0503020204020204" pitchFamily="34" charset="-122"/>
              </a:rPr>
              <a:t>解决各自遇到的技术难点和问题</a:t>
            </a:r>
            <a:r>
              <a:rPr lang="zh-CN" altLang="en-US" sz="800" dirty="0" smtClean="0">
                <a:solidFill>
                  <a:schemeClr val="bg1"/>
                </a:solidFill>
                <a:latin typeface="微软雅黑" panose="020B0503020204020204" pitchFamily="34" charset="-122"/>
                <a:ea typeface="微软雅黑" panose="020B0503020204020204" pitchFamily="34" charset="-122"/>
              </a:rPr>
              <a:t>；保证代码的正确性，减少“无用功”的时间，提高开发效率和系统效率</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73" name="TextBox 72"/>
          <p:cNvSpPr txBox="1"/>
          <p:nvPr/>
        </p:nvSpPr>
        <p:spPr>
          <a:xfrm>
            <a:off x="3994050" y="3292569"/>
            <a:ext cx="1258078" cy="732508"/>
          </a:xfrm>
          <a:prstGeom prst="rect">
            <a:avLst/>
          </a:prstGeom>
          <a:noFill/>
        </p:spPr>
        <p:txBody>
          <a:bodyPr wrap="square" rtlCol="0">
            <a:spAutoFit/>
          </a:bodyPr>
          <a:lstStyle/>
          <a:p>
            <a:pPr>
              <a:lnSpc>
                <a:spcPct val="130000"/>
              </a:lnSpc>
            </a:pPr>
            <a:r>
              <a:rPr lang="zh-CN" altLang="en-US" sz="800" dirty="0">
                <a:solidFill>
                  <a:schemeClr val="bg1"/>
                </a:solidFill>
                <a:latin typeface="微软雅黑" panose="020B0503020204020204" pitchFamily="34" charset="-122"/>
                <a:ea typeface="微软雅黑" panose="020B0503020204020204" pitchFamily="34" charset="-122"/>
              </a:rPr>
              <a:t>规范项目结构；互相交流技术经验</a:t>
            </a:r>
            <a:r>
              <a:rPr lang="zh-CN" altLang="en-US" sz="800" dirty="0" smtClean="0">
                <a:solidFill>
                  <a:schemeClr val="bg1"/>
                </a:solidFill>
                <a:latin typeface="微软雅黑" panose="020B0503020204020204" pitchFamily="34" charset="-122"/>
                <a:ea typeface="微软雅黑" panose="020B0503020204020204" pitchFamily="34" charset="-122"/>
              </a:rPr>
              <a:t>；整体进步 ；同时保证</a:t>
            </a:r>
            <a:r>
              <a:rPr lang="zh-CN" altLang="en-US" sz="800" dirty="0">
                <a:solidFill>
                  <a:schemeClr val="bg1"/>
                </a:solidFill>
                <a:latin typeface="微软雅黑" panose="020B0503020204020204" pitchFamily="34" charset="-122"/>
                <a:ea typeface="微软雅黑" panose="020B0503020204020204" pitchFamily="34" charset="-122"/>
              </a:rPr>
              <a:t>项目严格按照需求进行</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51" name="Rectangle 39"/>
          <p:cNvSpPr>
            <a:spLocks noChangeArrowheads="1"/>
          </p:cNvSpPr>
          <p:nvPr/>
        </p:nvSpPr>
        <p:spPr bwMode="auto">
          <a:xfrm>
            <a:off x="915988" y="2339482"/>
            <a:ext cx="277805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1600" b="1" dirty="0" smtClean="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讨论内容</a:t>
            </a:r>
            <a:endParaRPr lang="en-US" altLang="zh-CN" sz="1600" b="1"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grpSp>
        <p:nvGrpSpPr>
          <p:cNvPr id="34" name="Group 284"/>
          <p:cNvGrpSpPr>
            <a:grpSpLocks noChangeAspect="1"/>
          </p:cNvGrpSpPr>
          <p:nvPr/>
        </p:nvGrpSpPr>
        <p:grpSpPr bwMode="auto">
          <a:xfrm flipH="1">
            <a:off x="5814031" y="1624767"/>
            <a:ext cx="3363640" cy="3517146"/>
            <a:chOff x="3668" y="2044"/>
            <a:chExt cx="2468" cy="2506"/>
          </a:xfrm>
          <a:solidFill>
            <a:schemeClr val="bg1">
              <a:lumMod val="65000"/>
            </a:schemeClr>
          </a:solidFill>
        </p:grpSpPr>
        <p:sp>
          <p:nvSpPr>
            <p:cNvPr id="35" name="Freeform 285"/>
            <p:cNvSpPr>
              <a:spLocks noEditPoints="1"/>
            </p:cNvSpPr>
            <p:nvPr/>
          </p:nvSpPr>
          <p:spPr bwMode="auto">
            <a:xfrm>
              <a:off x="4210" y="3120"/>
              <a:ext cx="917" cy="937"/>
            </a:xfrm>
            <a:custGeom>
              <a:avLst/>
              <a:gdLst>
                <a:gd name="T0" fmla="*/ 177 w 387"/>
                <a:gd name="T1" fmla="*/ 0 h 396"/>
                <a:gd name="T2" fmla="*/ 10 w 387"/>
                <a:gd name="T3" fmla="*/ 198 h 396"/>
                <a:gd name="T4" fmla="*/ 211 w 387"/>
                <a:gd name="T5" fmla="*/ 396 h 396"/>
                <a:gd name="T6" fmla="*/ 378 w 387"/>
                <a:gd name="T7" fmla="*/ 198 h 396"/>
                <a:gd name="T8" fmla="*/ 177 w 387"/>
                <a:gd name="T9" fmla="*/ 0 h 396"/>
                <a:gd name="T10" fmla="*/ 183 w 387"/>
                <a:gd name="T11" fmla="*/ 70 h 396"/>
                <a:gd name="T12" fmla="*/ 313 w 387"/>
                <a:gd name="T13" fmla="*/ 198 h 396"/>
                <a:gd name="T14" fmla="*/ 205 w 387"/>
                <a:gd name="T15" fmla="*/ 326 h 396"/>
                <a:gd name="T16" fmla="*/ 75 w 387"/>
                <a:gd name="T17" fmla="*/ 198 h 396"/>
                <a:gd name="T18" fmla="*/ 183 w 387"/>
                <a:gd name="T19" fmla="*/ 7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7" h="396">
                  <a:moveTo>
                    <a:pt x="177" y="0"/>
                  </a:moveTo>
                  <a:cubicBezTo>
                    <a:pt x="75" y="0"/>
                    <a:pt x="0" y="88"/>
                    <a:pt x="10" y="198"/>
                  </a:cubicBezTo>
                  <a:cubicBezTo>
                    <a:pt x="19" y="307"/>
                    <a:pt x="109" y="396"/>
                    <a:pt x="211" y="396"/>
                  </a:cubicBezTo>
                  <a:cubicBezTo>
                    <a:pt x="312" y="396"/>
                    <a:pt x="387" y="307"/>
                    <a:pt x="378" y="198"/>
                  </a:cubicBezTo>
                  <a:cubicBezTo>
                    <a:pt x="369" y="88"/>
                    <a:pt x="278" y="0"/>
                    <a:pt x="177" y="0"/>
                  </a:cubicBezTo>
                  <a:close/>
                  <a:moveTo>
                    <a:pt x="183" y="70"/>
                  </a:moveTo>
                  <a:cubicBezTo>
                    <a:pt x="248" y="70"/>
                    <a:pt x="307" y="127"/>
                    <a:pt x="313" y="198"/>
                  </a:cubicBezTo>
                  <a:cubicBezTo>
                    <a:pt x="319" y="269"/>
                    <a:pt x="270" y="326"/>
                    <a:pt x="205" y="326"/>
                  </a:cubicBezTo>
                  <a:cubicBezTo>
                    <a:pt x="139" y="326"/>
                    <a:pt x="81" y="269"/>
                    <a:pt x="75" y="198"/>
                  </a:cubicBezTo>
                  <a:cubicBezTo>
                    <a:pt x="69" y="127"/>
                    <a:pt x="117" y="70"/>
                    <a:pt x="183" y="70"/>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sp>
          <p:nvSpPr>
            <p:cNvPr id="36" name="Freeform 286"/>
            <p:cNvSpPr/>
            <p:nvPr/>
          </p:nvSpPr>
          <p:spPr bwMode="auto">
            <a:xfrm>
              <a:off x="4525" y="3439"/>
              <a:ext cx="289" cy="299"/>
            </a:xfrm>
            <a:custGeom>
              <a:avLst/>
              <a:gdLst>
                <a:gd name="T0" fmla="*/ 119 w 122"/>
                <a:gd name="T1" fmla="*/ 63 h 126"/>
                <a:gd name="T2" fmla="*/ 66 w 122"/>
                <a:gd name="T3" fmla="*/ 126 h 126"/>
                <a:gd name="T4" fmla="*/ 3 w 122"/>
                <a:gd name="T5" fmla="*/ 63 h 126"/>
                <a:gd name="T6" fmla="*/ 55 w 122"/>
                <a:gd name="T7" fmla="*/ 0 h 126"/>
                <a:gd name="T8" fmla="*/ 119 w 122"/>
                <a:gd name="T9" fmla="*/ 63 h 126"/>
              </a:gdLst>
              <a:ahLst/>
              <a:cxnLst>
                <a:cxn ang="0">
                  <a:pos x="T0" y="T1"/>
                </a:cxn>
                <a:cxn ang="0">
                  <a:pos x="T2" y="T3"/>
                </a:cxn>
                <a:cxn ang="0">
                  <a:pos x="T4" y="T5"/>
                </a:cxn>
                <a:cxn ang="0">
                  <a:pos x="T6" y="T7"/>
                </a:cxn>
                <a:cxn ang="0">
                  <a:pos x="T8" y="T9"/>
                </a:cxn>
              </a:cxnLst>
              <a:rect l="0" t="0" r="r" b="b"/>
              <a:pathLst>
                <a:path w="122" h="126">
                  <a:moveTo>
                    <a:pt x="119" y="63"/>
                  </a:moveTo>
                  <a:cubicBezTo>
                    <a:pt x="122" y="98"/>
                    <a:pt x="98" y="126"/>
                    <a:pt x="66" y="126"/>
                  </a:cubicBezTo>
                  <a:cubicBezTo>
                    <a:pt x="34" y="126"/>
                    <a:pt x="6" y="98"/>
                    <a:pt x="3" y="63"/>
                  </a:cubicBezTo>
                  <a:cubicBezTo>
                    <a:pt x="0" y="28"/>
                    <a:pt x="23" y="0"/>
                    <a:pt x="55" y="0"/>
                  </a:cubicBezTo>
                  <a:cubicBezTo>
                    <a:pt x="88" y="0"/>
                    <a:pt x="116" y="28"/>
                    <a:pt x="119" y="63"/>
                  </a:cubicBezTo>
                  <a:close/>
                </a:path>
              </a:pathLst>
            </a:custGeom>
            <a:blipFill dpi="0" rotWithShape="1">
              <a:blip r:embed="rId3" cstate="print">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sp>
          <p:nvSpPr>
            <p:cNvPr id="37" name="Freeform 287"/>
            <p:cNvSpPr>
              <a:spLocks noEditPoints="1"/>
            </p:cNvSpPr>
            <p:nvPr/>
          </p:nvSpPr>
          <p:spPr bwMode="auto">
            <a:xfrm>
              <a:off x="3737" y="2634"/>
              <a:ext cx="1864" cy="1909"/>
            </a:xfrm>
            <a:custGeom>
              <a:avLst/>
              <a:gdLst>
                <a:gd name="T0" fmla="*/ 359 w 787"/>
                <a:gd name="T1" fmla="*/ 0 h 806"/>
                <a:gd name="T2" fmla="*/ 20 w 787"/>
                <a:gd name="T3" fmla="*/ 403 h 806"/>
                <a:gd name="T4" fmla="*/ 428 w 787"/>
                <a:gd name="T5" fmla="*/ 806 h 806"/>
                <a:gd name="T6" fmla="*/ 768 w 787"/>
                <a:gd name="T7" fmla="*/ 403 h 806"/>
                <a:gd name="T8" fmla="*/ 359 w 787"/>
                <a:gd name="T9" fmla="*/ 0 h 806"/>
                <a:gd name="T10" fmla="*/ 369 w 787"/>
                <a:gd name="T11" fmla="*/ 116 h 806"/>
                <a:gd name="T12" fmla="*/ 661 w 787"/>
                <a:gd name="T13" fmla="*/ 403 h 806"/>
                <a:gd name="T14" fmla="*/ 418 w 787"/>
                <a:gd name="T15" fmla="*/ 690 h 806"/>
                <a:gd name="T16" fmla="*/ 127 w 787"/>
                <a:gd name="T17" fmla="*/ 403 h 806"/>
                <a:gd name="T18" fmla="*/ 369 w 787"/>
                <a:gd name="T19" fmla="*/ 116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7" h="806">
                  <a:moveTo>
                    <a:pt x="359" y="0"/>
                  </a:moveTo>
                  <a:cubicBezTo>
                    <a:pt x="153" y="0"/>
                    <a:pt x="0" y="181"/>
                    <a:pt x="20" y="403"/>
                  </a:cubicBezTo>
                  <a:cubicBezTo>
                    <a:pt x="39" y="625"/>
                    <a:pt x="222" y="806"/>
                    <a:pt x="428" y="806"/>
                  </a:cubicBezTo>
                  <a:cubicBezTo>
                    <a:pt x="635" y="806"/>
                    <a:pt x="787" y="625"/>
                    <a:pt x="768" y="403"/>
                  </a:cubicBezTo>
                  <a:cubicBezTo>
                    <a:pt x="749" y="181"/>
                    <a:pt x="566" y="0"/>
                    <a:pt x="359" y="0"/>
                  </a:cubicBezTo>
                  <a:close/>
                  <a:moveTo>
                    <a:pt x="369" y="116"/>
                  </a:moveTo>
                  <a:cubicBezTo>
                    <a:pt x="517" y="116"/>
                    <a:pt x="647" y="244"/>
                    <a:pt x="661" y="403"/>
                  </a:cubicBezTo>
                  <a:cubicBezTo>
                    <a:pt x="674" y="562"/>
                    <a:pt x="566" y="690"/>
                    <a:pt x="418" y="690"/>
                  </a:cubicBezTo>
                  <a:cubicBezTo>
                    <a:pt x="271" y="690"/>
                    <a:pt x="140" y="562"/>
                    <a:pt x="127" y="403"/>
                  </a:cubicBezTo>
                  <a:cubicBezTo>
                    <a:pt x="113" y="244"/>
                    <a:pt x="222" y="116"/>
                    <a:pt x="369" y="116"/>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sp>
          <p:nvSpPr>
            <p:cNvPr id="38" name="Freeform 288"/>
            <p:cNvSpPr>
              <a:spLocks noEditPoints="1"/>
            </p:cNvSpPr>
            <p:nvPr/>
          </p:nvSpPr>
          <p:spPr bwMode="auto">
            <a:xfrm>
              <a:off x="3668" y="2044"/>
              <a:ext cx="2468" cy="2506"/>
            </a:xfrm>
            <a:custGeom>
              <a:avLst/>
              <a:gdLst>
                <a:gd name="T0" fmla="*/ 367 w 1042"/>
                <a:gd name="T1" fmla="*/ 0 h 1058"/>
                <a:gd name="T2" fmla="*/ 0 w 1042"/>
                <a:gd name="T3" fmla="*/ 144 h 1058"/>
                <a:gd name="T4" fmla="*/ 0 w 1042"/>
                <a:gd name="T5" fmla="*/ 374 h 1058"/>
                <a:gd name="T6" fmla="*/ 379 w 1042"/>
                <a:gd name="T7" fmla="*/ 141 h 1058"/>
                <a:gd name="T8" fmla="*/ 898 w 1042"/>
                <a:gd name="T9" fmla="*/ 652 h 1058"/>
                <a:gd name="T10" fmla="*/ 746 w 1042"/>
                <a:gd name="T11" fmla="*/ 1058 h 1058"/>
                <a:gd name="T12" fmla="*/ 931 w 1042"/>
                <a:gd name="T13" fmla="*/ 1058 h 1058"/>
                <a:gd name="T14" fmla="*/ 1029 w 1042"/>
                <a:gd name="T15" fmla="*/ 652 h 1058"/>
                <a:gd name="T16" fmla="*/ 367 w 1042"/>
                <a:gd name="T17" fmla="*/ 0 h 1058"/>
                <a:gd name="T18" fmla="*/ 0 w 1042"/>
                <a:gd name="T19" fmla="*/ 847 h 1058"/>
                <a:gd name="T20" fmla="*/ 0 w 1042"/>
                <a:gd name="T21" fmla="*/ 1021 h 1058"/>
                <a:gd name="T22" fmla="*/ 36 w 1042"/>
                <a:gd name="T23" fmla="*/ 1058 h 1058"/>
                <a:gd name="T24" fmla="*/ 234 w 1042"/>
                <a:gd name="T25" fmla="*/ 1058 h 1058"/>
                <a:gd name="T26" fmla="*/ 169 w 1042"/>
                <a:gd name="T27" fmla="*/ 1058 h 1058"/>
                <a:gd name="T28" fmla="*/ 0 w 1042"/>
                <a:gd name="T29" fmla="*/ 847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2" h="1058">
                  <a:moveTo>
                    <a:pt x="367" y="0"/>
                  </a:moveTo>
                  <a:cubicBezTo>
                    <a:pt x="223" y="0"/>
                    <a:pt x="96" y="54"/>
                    <a:pt x="0" y="144"/>
                  </a:cubicBezTo>
                  <a:cubicBezTo>
                    <a:pt x="0" y="374"/>
                    <a:pt x="0" y="374"/>
                    <a:pt x="0" y="374"/>
                  </a:cubicBezTo>
                  <a:cubicBezTo>
                    <a:pt x="73" y="234"/>
                    <a:pt x="212" y="141"/>
                    <a:pt x="379" y="141"/>
                  </a:cubicBezTo>
                  <a:cubicBezTo>
                    <a:pt x="641" y="141"/>
                    <a:pt x="874" y="370"/>
                    <a:pt x="898" y="652"/>
                  </a:cubicBezTo>
                  <a:cubicBezTo>
                    <a:pt x="912" y="817"/>
                    <a:pt x="852" y="964"/>
                    <a:pt x="746" y="1058"/>
                  </a:cubicBezTo>
                  <a:cubicBezTo>
                    <a:pt x="931" y="1058"/>
                    <a:pt x="931" y="1058"/>
                    <a:pt x="931" y="1058"/>
                  </a:cubicBezTo>
                  <a:cubicBezTo>
                    <a:pt x="1004" y="946"/>
                    <a:pt x="1042" y="805"/>
                    <a:pt x="1029" y="652"/>
                  </a:cubicBezTo>
                  <a:cubicBezTo>
                    <a:pt x="998" y="292"/>
                    <a:pt x="701" y="0"/>
                    <a:pt x="367" y="0"/>
                  </a:cubicBezTo>
                  <a:close/>
                  <a:moveTo>
                    <a:pt x="0" y="847"/>
                  </a:moveTo>
                  <a:cubicBezTo>
                    <a:pt x="0" y="1021"/>
                    <a:pt x="0" y="1021"/>
                    <a:pt x="0" y="1021"/>
                  </a:cubicBezTo>
                  <a:cubicBezTo>
                    <a:pt x="12" y="1034"/>
                    <a:pt x="24" y="1045"/>
                    <a:pt x="36" y="1058"/>
                  </a:cubicBezTo>
                  <a:cubicBezTo>
                    <a:pt x="234" y="1058"/>
                    <a:pt x="234" y="1058"/>
                    <a:pt x="234" y="1058"/>
                  </a:cubicBezTo>
                  <a:cubicBezTo>
                    <a:pt x="169" y="1058"/>
                    <a:pt x="169" y="1058"/>
                    <a:pt x="169" y="1058"/>
                  </a:cubicBezTo>
                  <a:cubicBezTo>
                    <a:pt x="98" y="1003"/>
                    <a:pt x="39" y="931"/>
                    <a:pt x="0" y="847"/>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grpSp>
      <p:grpSp>
        <p:nvGrpSpPr>
          <p:cNvPr id="40" name="Group 292"/>
          <p:cNvGrpSpPr>
            <a:grpSpLocks noChangeAspect="1"/>
          </p:cNvGrpSpPr>
          <p:nvPr/>
        </p:nvGrpSpPr>
        <p:grpSpPr bwMode="auto">
          <a:xfrm flipH="1">
            <a:off x="6084168" y="1490836"/>
            <a:ext cx="1785777" cy="2465931"/>
            <a:chOff x="6253" y="-20"/>
            <a:chExt cx="1702" cy="1757"/>
          </a:xfrm>
        </p:grpSpPr>
        <p:sp>
          <p:nvSpPr>
            <p:cNvPr id="41" name="Freeform 293"/>
            <p:cNvSpPr/>
            <p:nvPr/>
          </p:nvSpPr>
          <p:spPr bwMode="auto">
            <a:xfrm>
              <a:off x="6258" y="1576"/>
              <a:ext cx="102" cy="97"/>
            </a:xfrm>
            <a:custGeom>
              <a:avLst/>
              <a:gdLst>
                <a:gd name="T0" fmla="*/ 102 w 43"/>
                <a:gd name="T1" fmla="*/ 33 h 41"/>
                <a:gd name="T2" fmla="*/ 14 w 43"/>
                <a:gd name="T3" fmla="*/ 97 h 41"/>
                <a:gd name="T4" fmla="*/ 0 w 43"/>
                <a:gd name="T5" fmla="*/ 83 h 41"/>
                <a:gd name="T6" fmla="*/ 71 w 43"/>
                <a:gd name="T7" fmla="*/ 0 h 41"/>
                <a:gd name="T8" fmla="*/ 102 w 43"/>
                <a:gd name="T9" fmla="*/ 33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41">
                  <a:moveTo>
                    <a:pt x="43" y="14"/>
                  </a:moveTo>
                  <a:cubicBezTo>
                    <a:pt x="6" y="41"/>
                    <a:pt x="6" y="41"/>
                    <a:pt x="6" y="41"/>
                  </a:cubicBezTo>
                  <a:cubicBezTo>
                    <a:pt x="2" y="41"/>
                    <a:pt x="0" y="39"/>
                    <a:pt x="0" y="35"/>
                  </a:cubicBezTo>
                  <a:cubicBezTo>
                    <a:pt x="30" y="0"/>
                    <a:pt x="30" y="0"/>
                    <a:pt x="30" y="0"/>
                  </a:cubicBezTo>
                  <a:lnTo>
                    <a:pt x="43" y="14"/>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 name="Freeform 294"/>
            <p:cNvSpPr/>
            <p:nvPr/>
          </p:nvSpPr>
          <p:spPr bwMode="auto">
            <a:xfrm>
              <a:off x="6393" y="631"/>
              <a:ext cx="992" cy="928"/>
            </a:xfrm>
            <a:custGeom>
              <a:avLst/>
              <a:gdLst>
                <a:gd name="T0" fmla="*/ 114 w 418"/>
                <a:gd name="T1" fmla="*/ 928 h 391"/>
                <a:gd name="T2" fmla="*/ 0 w 418"/>
                <a:gd name="T3" fmla="*/ 795 h 391"/>
                <a:gd name="T4" fmla="*/ 992 w 418"/>
                <a:gd name="T5" fmla="*/ 0 h 391"/>
                <a:gd name="T6" fmla="*/ 114 w 418"/>
                <a:gd name="T7" fmla="*/ 928 h 39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8" h="391">
                  <a:moveTo>
                    <a:pt x="48" y="391"/>
                  </a:moveTo>
                  <a:cubicBezTo>
                    <a:pt x="23" y="377"/>
                    <a:pt x="11" y="356"/>
                    <a:pt x="0" y="335"/>
                  </a:cubicBezTo>
                  <a:cubicBezTo>
                    <a:pt x="418" y="0"/>
                    <a:pt x="418" y="0"/>
                    <a:pt x="418" y="0"/>
                  </a:cubicBezTo>
                  <a:lnTo>
                    <a:pt x="48" y="391"/>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 name="Freeform 295"/>
            <p:cNvSpPr/>
            <p:nvPr/>
          </p:nvSpPr>
          <p:spPr bwMode="auto">
            <a:xfrm>
              <a:off x="6979" y="631"/>
              <a:ext cx="582" cy="776"/>
            </a:xfrm>
            <a:custGeom>
              <a:avLst/>
              <a:gdLst>
                <a:gd name="T0" fmla="*/ 0 w 245"/>
                <a:gd name="T1" fmla="*/ 175 h 327"/>
                <a:gd name="T2" fmla="*/ 171 w 245"/>
                <a:gd name="T3" fmla="*/ 0 h 327"/>
                <a:gd name="T4" fmla="*/ 0 w 245"/>
                <a:gd name="T5" fmla="*/ 175 h 327"/>
              </a:gdLst>
              <a:ahLst/>
              <a:cxnLst>
                <a:cxn ang="0">
                  <a:pos x="T0" y="T1"/>
                </a:cxn>
                <a:cxn ang="0">
                  <a:pos x="T2" y="T3"/>
                </a:cxn>
                <a:cxn ang="0">
                  <a:pos x="T4" y="T5"/>
                </a:cxn>
              </a:cxnLst>
              <a:rect l="0" t="0" r="r" b="b"/>
              <a:pathLst>
                <a:path w="245" h="327">
                  <a:moveTo>
                    <a:pt x="0" y="175"/>
                  </a:moveTo>
                  <a:cubicBezTo>
                    <a:pt x="95" y="327"/>
                    <a:pt x="245" y="215"/>
                    <a:pt x="171" y="0"/>
                  </a:cubicBezTo>
                  <a:lnTo>
                    <a:pt x="0" y="175"/>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sp>
          <p:nvSpPr>
            <p:cNvPr id="44" name="Freeform 296"/>
            <p:cNvSpPr/>
            <p:nvPr/>
          </p:nvSpPr>
          <p:spPr bwMode="auto">
            <a:xfrm>
              <a:off x="6548" y="329"/>
              <a:ext cx="837" cy="677"/>
            </a:xfrm>
            <a:custGeom>
              <a:avLst/>
              <a:gdLst>
                <a:gd name="T0" fmla="*/ 162 w 353"/>
                <a:gd name="T1" fmla="*/ 285 h 285"/>
                <a:gd name="T2" fmla="*/ 353 w 353"/>
                <a:gd name="T3" fmla="*/ 127 h 285"/>
                <a:gd name="T4" fmla="*/ 162 w 353"/>
                <a:gd name="T5" fmla="*/ 285 h 285"/>
              </a:gdLst>
              <a:ahLst/>
              <a:cxnLst>
                <a:cxn ang="0">
                  <a:pos x="T0" y="T1"/>
                </a:cxn>
                <a:cxn ang="0">
                  <a:pos x="T2" y="T3"/>
                </a:cxn>
                <a:cxn ang="0">
                  <a:pos x="T4" y="T5"/>
                </a:cxn>
              </a:cxnLst>
              <a:rect l="0" t="0" r="r" b="b"/>
              <a:pathLst>
                <a:path w="353" h="285">
                  <a:moveTo>
                    <a:pt x="162" y="285"/>
                  </a:moveTo>
                  <a:cubicBezTo>
                    <a:pt x="353" y="127"/>
                    <a:pt x="353" y="127"/>
                    <a:pt x="353" y="127"/>
                  </a:cubicBezTo>
                  <a:cubicBezTo>
                    <a:pt x="182" y="29"/>
                    <a:pt x="0" y="0"/>
                    <a:pt x="162" y="285"/>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sp>
          <p:nvSpPr>
            <p:cNvPr id="45" name="Freeform 297"/>
            <p:cNvSpPr/>
            <p:nvPr/>
          </p:nvSpPr>
          <p:spPr bwMode="auto">
            <a:xfrm>
              <a:off x="7167" y="-20"/>
              <a:ext cx="370" cy="651"/>
            </a:xfrm>
            <a:custGeom>
              <a:avLst/>
              <a:gdLst>
                <a:gd name="T0" fmla="*/ 92 w 156"/>
                <a:gd name="T1" fmla="*/ 274 h 274"/>
                <a:gd name="T2" fmla="*/ 0 w 156"/>
                <a:gd name="T3" fmla="*/ 229 h 274"/>
                <a:gd name="T4" fmla="*/ 92 w 156"/>
                <a:gd name="T5" fmla="*/ 274 h 274"/>
              </a:gdLst>
              <a:ahLst/>
              <a:cxnLst>
                <a:cxn ang="0">
                  <a:pos x="T0" y="T1"/>
                </a:cxn>
                <a:cxn ang="0">
                  <a:pos x="T2" y="T3"/>
                </a:cxn>
                <a:cxn ang="0">
                  <a:pos x="T4" y="T5"/>
                </a:cxn>
              </a:cxnLst>
              <a:rect l="0" t="0" r="r" b="b"/>
              <a:pathLst>
                <a:path w="156" h="274">
                  <a:moveTo>
                    <a:pt x="92" y="274"/>
                  </a:moveTo>
                  <a:cubicBezTo>
                    <a:pt x="156" y="0"/>
                    <a:pt x="71" y="104"/>
                    <a:pt x="0" y="229"/>
                  </a:cubicBezTo>
                  <a:cubicBezTo>
                    <a:pt x="27" y="241"/>
                    <a:pt x="55" y="254"/>
                    <a:pt x="92" y="274"/>
                  </a:cubicBez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sp>
          <p:nvSpPr>
            <p:cNvPr id="46" name="Freeform 298"/>
            <p:cNvSpPr/>
            <p:nvPr/>
          </p:nvSpPr>
          <p:spPr bwMode="auto">
            <a:xfrm>
              <a:off x="7385" y="628"/>
              <a:ext cx="570" cy="304"/>
            </a:xfrm>
            <a:custGeom>
              <a:avLst/>
              <a:gdLst>
                <a:gd name="T0" fmla="*/ 0 w 240"/>
                <a:gd name="T1" fmla="*/ 1 h 128"/>
                <a:gd name="T2" fmla="*/ 19 w 240"/>
                <a:gd name="T3" fmla="*/ 128 h 128"/>
                <a:gd name="T4" fmla="*/ 0 w 240"/>
                <a:gd name="T5" fmla="*/ 1 h 128"/>
              </a:gdLst>
              <a:ahLst/>
              <a:cxnLst>
                <a:cxn ang="0">
                  <a:pos x="T0" y="T1"/>
                </a:cxn>
                <a:cxn ang="0">
                  <a:pos x="T2" y="T3"/>
                </a:cxn>
                <a:cxn ang="0">
                  <a:pos x="T4" y="T5"/>
                </a:cxn>
              </a:cxnLst>
              <a:rect l="0" t="0" r="r" b="b"/>
              <a:pathLst>
                <a:path w="240" h="128">
                  <a:moveTo>
                    <a:pt x="0" y="1"/>
                  </a:moveTo>
                  <a:cubicBezTo>
                    <a:pt x="240" y="0"/>
                    <a:pt x="239" y="86"/>
                    <a:pt x="19" y="128"/>
                  </a:cubicBezTo>
                  <a:cubicBezTo>
                    <a:pt x="21" y="86"/>
                    <a:pt x="13" y="43"/>
                    <a:pt x="0" y="1"/>
                  </a:cubicBez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sp>
          <p:nvSpPr>
            <p:cNvPr id="47" name="Freeform 299"/>
            <p:cNvSpPr/>
            <p:nvPr/>
          </p:nvSpPr>
          <p:spPr bwMode="auto">
            <a:xfrm>
              <a:off x="6253" y="1426"/>
              <a:ext cx="264" cy="311"/>
            </a:xfrm>
            <a:custGeom>
              <a:avLst/>
              <a:gdLst>
                <a:gd name="T0" fmla="*/ 264 w 111"/>
                <a:gd name="T1" fmla="*/ 123 h 131"/>
                <a:gd name="T2" fmla="*/ 140 w 111"/>
                <a:gd name="T3" fmla="*/ 0 h 131"/>
                <a:gd name="T4" fmla="*/ 264 w 111"/>
                <a:gd name="T5" fmla="*/ 123 h 131"/>
                <a:gd name="T6" fmla="*/ 0 60000 65536"/>
                <a:gd name="T7" fmla="*/ 0 60000 65536"/>
                <a:gd name="T8" fmla="*/ 0 60000 65536"/>
              </a:gdLst>
              <a:ahLst/>
              <a:cxnLst>
                <a:cxn ang="T6">
                  <a:pos x="T0" y="T1"/>
                </a:cxn>
                <a:cxn ang="T7">
                  <a:pos x="T2" y="T3"/>
                </a:cxn>
                <a:cxn ang="T8">
                  <a:pos x="T4" y="T5"/>
                </a:cxn>
              </a:cxnLst>
              <a:rect l="0" t="0" r="r" b="b"/>
              <a:pathLst>
                <a:path w="111" h="131">
                  <a:moveTo>
                    <a:pt x="111" y="52"/>
                  </a:moveTo>
                  <a:cubicBezTo>
                    <a:pt x="30" y="131"/>
                    <a:pt x="0" y="41"/>
                    <a:pt x="59" y="0"/>
                  </a:cubicBezTo>
                  <a:cubicBezTo>
                    <a:pt x="70" y="23"/>
                    <a:pt x="85" y="39"/>
                    <a:pt x="111" y="52"/>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54"/>
                                        </p:tgtEl>
                                        <p:attrNameLst>
                                          <p:attrName>style.visibility</p:attrName>
                                        </p:attrNameLst>
                                      </p:cBhvr>
                                      <p:to>
                                        <p:strVal val="visible"/>
                                      </p:to>
                                    </p:set>
                                    <p:anim calcmode="lin" valueType="num">
                                      <p:cBhvr>
                                        <p:cTn id="7" dur="300" fill="hold"/>
                                        <p:tgtEl>
                                          <p:spTgt spid="54"/>
                                        </p:tgtEl>
                                        <p:attrNameLst>
                                          <p:attrName>ppt_w</p:attrName>
                                        </p:attrNameLst>
                                      </p:cBhvr>
                                      <p:tavLst>
                                        <p:tav tm="0">
                                          <p:val>
                                            <p:fltVal val="0"/>
                                          </p:val>
                                        </p:tav>
                                        <p:tav tm="100000">
                                          <p:val>
                                            <p:strVal val="#ppt_w"/>
                                          </p:val>
                                        </p:tav>
                                      </p:tavLst>
                                    </p:anim>
                                    <p:anim calcmode="lin" valueType="num">
                                      <p:cBhvr>
                                        <p:cTn id="8" dur="300" fill="hold"/>
                                        <p:tgtEl>
                                          <p:spTgt spid="54"/>
                                        </p:tgtEl>
                                        <p:attrNameLst>
                                          <p:attrName>ppt_h</p:attrName>
                                        </p:attrNameLst>
                                      </p:cBhvr>
                                      <p:tavLst>
                                        <p:tav tm="0">
                                          <p:val>
                                            <p:fltVal val="0"/>
                                          </p:val>
                                        </p:tav>
                                        <p:tav tm="100000">
                                          <p:val>
                                            <p:strVal val="#ppt_h"/>
                                          </p:val>
                                        </p:tav>
                                      </p:tavLst>
                                    </p:anim>
                                    <p:animEffect transition="in" filter="fade">
                                      <p:cBhvr>
                                        <p:cTn id="9" dur="300"/>
                                        <p:tgtEl>
                                          <p:spTgt spid="54"/>
                                        </p:tgtEl>
                                      </p:cBhvr>
                                    </p:animEffect>
                                  </p:childTnLst>
                                </p:cTn>
                              </p:par>
                              <p:par>
                                <p:cTn id="10" presetID="22" presetClass="entr" presetSubtype="8" fill="hold" grpId="0" nodeType="withEffect">
                                  <p:stCondLst>
                                    <p:cond delay="500"/>
                                  </p:stCondLst>
                                  <p:childTnLst>
                                    <p:set>
                                      <p:cBhvr>
                                        <p:cTn id="11" dur="1" fill="hold">
                                          <p:stCondLst>
                                            <p:cond delay="0"/>
                                          </p:stCondLst>
                                        </p:cTn>
                                        <p:tgtEl>
                                          <p:spTgt spid="55"/>
                                        </p:tgtEl>
                                        <p:attrNameLst>
                                          <p:attrName>style.visibility</p:attrName>
                                        </p:attrNameLst>
                                      </p:cBhvr>
                                      <p:to>
                                        <p:strVal val="visible"/>
                                      </p:to>
                                    </p:set>
                                    <p:animEffect transition="in" filter="wipe(left)">
                                      <p:cBhvr>
                                        <p:cTn id="12" dur="500"/>
                                        <p:tgtEl>
                                          <p:spTgt spid="55"/>
                                        </p:tgtEl>
                                      </p:cBhvr>
                                    </p:animEffect>
                                  </p:childTnLst>
                                </p:cTn>
                              </p:par>
                              <p:par>
                                <p:cTn id="13" presetID="6" presetClass="emph" presetSubtype="0" autoRev="1" fill="hold" grpId="1" nodeType="withEffect">
                                  <p:stCondLst>
                                    <p:cond delay="800"/>
                                  </p:stCondLst>
                                  <p:childTnLst>
                                    <p:animScale>
                                      <p:cBhvr>
                                        <p:cTn id="14" dur="150" fill="hold"/>
                                        <p:tgtEl>
                                          <p:spTgt spid="54"/>
                                        </p:tgtEl>
                                      </p:cBhvr>
                                      <p:by x="110000" y="110000"/>
                                    </p:animScale>
                                  </p:childTnLst>
                                </p:cTn>
                              </p:par>
                            </p:childTnLst>
                          </p:cTn>
                        </p:par>
                        <p:par>
                          <p:cTn id="15" fill="hold">
                            <p:stCondLst>
                              <p:cond delay="1000"/>
                            </p:stCondLst>
                            <p:childTnLst>
                              <p:par>
                                <p:cTn id="16" presetID="2" presetClass="entr" presetSubtype="3" fill="hold" nodeType="afterEffect">
                                  <p:stCondLst>
                                    <p:cond delay="0"/>
                                  </p:stCondLst>
                                  <p:childTnLst>
                                    <p:set>
                                      <p:cBhvr>
                                        <p:cTn id="17" dur="1" fill="hold">
                                          <p:stCondLst>
                                            <p:cond delay="0"/>
                                          </p:stCondLst>
                                        </p:cTn>
                                        <p:tgtEl>
                                          <p:spTgt spid="40"/>
                                        </p:tgtEl>
                                        <p:attrNameLst>
                                          <p:attrName>style.visibility</p:attrName>
                                        </p:attrNameLst>
                                      </p:cBhvr>
                                      <p:to>
                                        <p:strVal val="visible"/>
                                      </p:to>
                                    </p:set>
                                    <p:anim calcmode="lin" valueType="num">
                                      <p:cBhvr additive="base">
                                        <p:cTn id="18" dur="500" fill="hold"/>
                                        <p:tgtEl>
                                          <p:spTgt spid="40"/>
                                        </p:tgtEl>
                                        <p:attrNameLst>
                                          <p:attrName>ppt_x</p:attrName>
                                        </p:attrNameLst>
                                      </p:cBhvr>
                                      <p:tavLst>
                                        <p:tav tm="0">
                                          <p:val>
                                            <p:strVal val="1+#ppt_w/2"/>
                                          </p:val>
                                        </p:tav>
                                        <p:tav tm="100000">
                                          <p:val>
                                            <p:strVal val="#ppt_x"/>
                                          </p:val>
                                        </p:tav>
                                      </p:tavLst>
                                    </p:anim>
                                    <p:anim calcmode="lin" valueType="num">
                                      <p:cBhvr additive="base">
                                        <p:cTn id="19" dur="500" fill="hold"/>
                                        <p:tgtEl>
                                          <p:spTgt spid="40"/>
                                        </p:tgtEl>
                                        <p:attrNameLst>
                                          <p:attrName>ppt_y</p:attrName>
                                        </p:attrNameLst>
                                      </p:cBhvr>
                                      <p:tavLst>
                                        <p:tav tm="0">
                                          <p:val>
                                            <p:strVal val="0-#ppt_h/2"/>
                                          </p:val>
                                        </p:tav>
                                        <p:tav tm="100000">
                                          <p:val>
                                            <p:strVal val="#ppt_y"/>
                                          </p:val>
                                        </p:tav>
                                      </p:tavLst>
                                    </p:anim>
                                  </p:childTnLst>
                                </p:cTn>
                              </p:par>
                            </p:childTnLst>
                          </p:cTn>
                        </p:par>
                        <p:par>
                          <p:cTn id="20" fill="hold">
                            <p:stCondLst>
                              <p:cond delay="1500"/>
                            </p:stCondLst>
                            <p:childTnLst>
                              <p:par>
                                <p:cTn id="21" presetID="2" presetClass="entr" presetSubtype="2" fill="hold" nodeType="afterEffect">
                                  <p:stCondLst>
                                    <p:cond delay="0"/>
                                  </p:stCondLst>
                                  <p:childTnLst>
                                    <p:set>
                                      <p:cBhvr>
                                        <p:cTn id="22" dur="1" fill="hold">
                                          <p:stCondLst>
                                            <p:cond delay="0"/>
                                          </p:stCondLst>
                                        </p:cTn>
                                        <p:tgtEl>
                                          <p:spTgt spid="60"/>
                                        </p:tgtEl>
                                        <p:attrNameLst>
                                          <p:attrName>style.visibility</p:attrName>
                                        </p:attrNameLst>
                                      </p:cBhvr>
                                      <p:to>
                                        <p:strVal val="visible"/>
                                      </p:to>
                                    </p:set>
                                    <p:anim calcmode="lin" valueType="num">
                                      <p:cBhvr additive="base">
                                        <p:cTn id="23" dur="500" fill="hold"/>
                                        <p:tgtEl>
                                          <p:spTgt spid="60"/>
                                        </p:tgtEl>
                                        <p:attrNameLst>
                                          <p:attrName>ppt_x</p:attrName>
                                        </p:attrNameLst>
                                      </p:cBhvr>
                                      <p:tavLst>
                                        <p:tav tm="0">
                                          <p:val>
                                            <p:strVal val="1+#ppt_w/2"/>
                                          </p:val>
                                        </p:tav>
                                        <p:tav tm="100000">
                                          <p:val>
                                            <p:strVal val="#ppt_x"/>
                                          </p:val>
                                        </p:tav>
                                      </p:tavLst>
                                    </p:anim>
                                    <p:anim calcmode="lin" valueType="num">
                                      <p:cBhvr additive="base">
                                        <p:cTn id="24" dur="500" fill="hold"/>
                                        <p:tgtEl>
                                          <p:spTgt spid="60"/>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anim calcmode="lin" valueType="num">
                                      <p:cBhvr additive="base">
                                        <p:cTn id="27" dur="500" fill="hold"/>
                                        <p:tgtEl>
                                          <p:spTgt spid="48"/>
                                        </p:tgtEl>
                                        <p:attrNameLst>
                                          <p:attrName>ppt_x</p:attrName>
                                        </p:attrNameLst>
                                      </p:cBhvr>
                                      <p:tavLst>
                                        <p:tav tm="0">
                                          <p:val>
                                            <p:strVal val="1+#ppt_w/2"/>
                                          </p:val>
                                        </p:tav>
                                        <p:tav tm="100000">
                                          <p:val>
                                            <p:strVal val="#ppt_x"/>
                                          </p:val>
                                        </p:tav>
                                      </p:tavLst>
                                    </p:anim>
                                    <p:anim calcmode="lin" valueType="num">
                                      <p:cBhvr additive="base">
                                        <p:cTn id="28" dur="500" fill="hold"/>
                                        <p:tgtEl>
                                          <p:spTgt spid="48"/>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anim calcmode="lin" valueType="num">
                                      <p:cBhvr additive="base">
                                        <p:cTn id="31" dur="500" fill="hold"/>
                                        <p:tgtEl>
                                          <p:spTgt spid="49"/>
                                        </p:tgtEl>
                                        <p:attrNameLst>
                                          <p:attrName>ppt_x</p:attrName>
                                        </p:attrNameLst>
                                      </p:cBhvr>
                                      <p:tavLst>
                                        <p:tav tm="0">
                                          <p:val>
                                            <p:strVal val="1+#ppt_w/2"/>
                                          </p:val>
                                        </p:tav>
                                        <p:tav tm="100000">
                                          <p:val>
                                            <p:strVal val="#ppt_x"/>
                                          </p:val>
                                        </p:tav>
                                      </p:tavLst>
                                    </p:anim>
                                    <p:anim calcmode="lin" valueType="num">
                                      <p:cBhvr additive="base">
                                        <p:cTn id="32" dur="500" fill="hold"/>
                                        <p:tgtEl>
                                          <p:spTgt spid="49"/>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67"/>
                                        </p:tgtEl>
                                        <p:attrNameLst>
                                          <p:attrName>style.visibility</p:attrName>
                                        </p:attrNameLst>
                                      </p:cBhvr>
                                      <p:to>
                                        <p:strVal val="visible"/>
                                      </p:to>
                                    </p:set>
                                    <p:anim calcmode="lin" valueType="num">
                                      <p:cBhvr additive="base">
                                        <p:cTn id="35" dur="500" fill="hold"/>
                                        <p:tgtEl>
                                          <p:spTgt spid="67"/>
                                        </p:tgtEl>
                                        <p:attrNameLst>
                                          <p:attrName>ppt_x</p:attrName>
                                        </p:attrNameLst>
                                      </p:cBhvr>
                                      <p:tavLst>
                                        <p:tav tm="0">
                                          <p:val>
                                            <p:strVal val="1+#ppt_w/2"/>
                                          </p:val>
                                        </p:tav>
                                        <p:tav tm="100000">
                                          <p:val>
                                            <p:strVal val="#ppt_x"/>
                                          </p:val>
                                        </p:tav>
                                      </p:tavLst>
                                    </p:anim>
                                    <p:anim calcmode="lin" valueType="num">
                                      <p:cBhvr additive="base">
                                        <p:cTn id="36" dur="500" fill="hold"/>
                                        <p:tgtEl>
                                          <p:spTgt spid="67"/>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56"/>
                                        </p:tgtEl>
                                        <p:attrNameLst>
                                          <p:attrName>style.visibility</p:attrName>
                                        </p:attrNameLst>
                                      </p:cBhvr>
                                      <p:to>
                                        <p:strVal val="visible"/>
                                      </p:to>
                                    </p:set>
                                    <p:anim calcmode="lin" valueType="num">
                                      <p:cBhvr additive="base">
                                        <p:cTn id="39" dur="500" fill="hold"/>
                                        <p:tgtEl>
                                          <p:spTgt spid="56"/>
                                        </p:tgtEl>
                                        <p:attrNameLst>
                                          <p:attrName>ppt_x</p:attrName>
                                        </p:attrNameLst>
                                      </p:cBhvr>
                                      <p:tavLst>
                                        <p:tav tm="0">
                                          <p:val>
                                            <p:strVal val="1+#ppt_w/2"/>
                                          </p:val>
                                        </p:tav>
                                        <p:tav tm="100000">
                                          <p:val>
                                            <p:strVal val="#ppt_x"/>
                                          </p:val>
                                        </p:tav>
                                      </p:tavLst>
                                    </p:anim>
                                    <p:anim calcmode="lin" valueType="num">
                                      <p:cBhvr additive="base">
                                        <p:cTn id="40" dur="500" fill="hold"/>
                                        <p:tgtEl>
                                          <p:spTgt spid="56"/>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64"/>
                                        </p:tgtEl>
                                        <p:attrNameLst>
                                          <p:attrName>style.visibility</p:attrName>
                                        </p:attrNameLst>
                                      </p:cBhvr>
                                      <p:to>
                                        <p:strVal val="visible"/>
                                      </p:to>
                                    </p:set>
                                    <p:anim calcmode="lin" valueType="num">
                                      <p:cBhvr additive="base">
                                        <p:cTn id="43" dur="500" fill="hold"/>
                                        <p:tgtEl>
                                          <p:spTgt spid="64"/>
                                        </p:tgtEl>
                                        <p:attrNameLst>
                                          <p:attrName>ppt_x</p:attrName>
                                        </p:attrNameLst>
                                      </p:cBhvr>
                                      <p:tavLst>
                                        <p:tav tm="0">
                                          <p:val>
                                            <p:strVal val="1+#ppt_w/2"/>
                                          </p:val>
                                        </p:tav>
                                        <p:tav tm="100000">
                                          <p:val>
                                            <p:strVal val="#ppt_x"/>
                                          </p:val>
                                        </p:tav>
                                      </p:tavLst>
                                    </p:anim>
                                    <p:anim calcmode="lin" valueType="num">
                                      <p:cBhvr additive="base">
                                        <p:cTn id="44" dur="500" fill="hold"/>
                                        <p:tgtEl>
                                          <p:spTgt spid="64"/>
                                        </p:tgtEl>
                                        <p:attrNameLst>
                                          <p:attrName>ppt_y</p:attrName>
                                        </p:attrNameLst>
                                      </p:cBhvr>
                                      <p:tavLst>
                                        <p:tav tm="0">
                                          <p:val>
                                            <p:strVal val="#ppt_y"/>
                                          </p:val>
                                        </p:tav>
                                        <p:tav tm="100000">
                                          <p:val>
                                            <p:strVal val="#ppt_y"/>
                                          </p:val>
                                        </p:tav>
                                      </p:tavLst>
                                    </p:anim>
                                  </p:childTnLst>
                                </p:cTn>
                              </p:par>
                            </p:childTnLst>
                          </p:cTn>
                        </p:par>
                        <p:par>
                          <p:cTn id="45" fill="hold">
                            <p:stCondLst>
                              <p:cond delay="2000"/>
                            </p:stCondLst>
                            <p:childTnLst>
                              <p:par>
                                <p:cTn id="46" presetID="22" presetClass="entr" presetSubtype="8" fill="hold" grpId="0" nodeType="afterEffect">
                                  <p:stCondLst>
                                    <p:cond delay="0"/>
                                  </p:stCondLst>
                                  <p:childTnLst>
                                    <p:set>
                                      <p:cBhvr>
                                        <p:cTn id="47" dur="1" fill="hold">
                                          <p:stCondLst>
                                            <p:cond delay="0"/>
                                          </p:stCondLst>
                                        </p:cTn>
                                        <p:tgtEl>
                                          <p:spTgt spid="68"/>
                                        </p:tgtEl>
                                        <p:attrNameLst>
                                          <p:attrName>style.visibility</p:attrName>
                                        </p:attrNameLst>
                                      </p:cBhvr>
                                      <p:to>
                                        <p:strVal val="visible"/>
                                      </p:to>
                                    </p:set>
                                    <p:animEffect transition="in" filter="wipe(left)">
                                      <p:cBhvr>
                                        <p:cTn id="48" dur="500"/>
                                        <p:tgtEl>
                                          <p:spTgt spid="68"/>
                                        </p:tgtEl>
                                      </p:cBhvr>
                                    </p:animEffect>
                                  </p:childTnLst>
                                </p:cTn>
                              </p:par>
                            </p:childTnLst>
                          </p:cTn>
                        </p:par>
                        <p:par>
                          <p:cTn id="49" fill="hold">
                            <p:stCondLst>
                              <p:cond delay="2500"/>
                            </p:stCondLst>
                            <p:childTnLst>
                              <p:par>
                                <p:cTn id="50" presetID="22" presetClass="entr" presetSubtype="8" fill="hold" grpId="0" nodeType="afterEffect">
                                  <p:stCondLst>
                                    <p:cond delay="0"/>
                                  </p:stCondLst>
                                  <p:childTnLst>
                                    <p:set>
                                      <p:cBhvr>
                                        <p:cTn id="51" dur="1" fill="hold">
                                          <p:stCondLst>
                                            <p:cond delay="0"/>
                                          </p:stCondLst>
                                        </p:cTn>
                                        <p:tgtEl>
                                          <p:spTgt spid="69"/>
                                        </p:tgtEl>
                                        <p:attrNameLst>
                                          <p:attrName>style.visibility</p:attrName>
                                        </p:attrNameLst>
                                      </p:cBhvr>
                                      <p:to>
                                        <p:strVal val="visible"/>
                                      </p:to>
                                    </p:set>
                                    <p:animEffect transition="in" filter="wipe(left)">
                                      <p:cBhvr>
                                        <p:cTn id="52" dur="500"/>
                                        <p:tgtEl>
                                          <p:spTgt spid="69"/>
                                        </p:tgtEl>
                                      </p:cBhvr>
                                    </p:animEffect>
                                  </p:childTnLst>
                                </p:cTn>
                              </p:par>
                            </p:childTnLst>
                          </p:cTn>
                        </p:par>
                        <p:par>
                          <p:cTn id="53" fill="hold">
                            <p:stCondLst>
                              <p:cond delay="3000"/>
                            </p:stCondLst>
                            <p:childTnLst>
                              <p:par>
                                <p:cTn id="54" presetID="22" presetClass="entr" presetSubtype="8" fill="hold" grpId="0" nodeType="afterEffect">
                                  <p:stCondLst>
                                    <p:cond delay="0"/>
                                  </p:stCondLst>
                                  <p:childTnLst>
                                    <p:set>
                                      <p:cBhvr>
                                        <p:cTn id="55" dur="1" fill="hold">
                                          <p:stCondLst>
                                            <p:cond delay="0"/>
                                          </p:stCondLst>
                                        </p:cTn>
                                        <p:tgtEl>
                                          <p:spTgt spid="70"/>
                                        </p:tgtEl>
                                        <p:attrNameLst>
                                          <p:attrName>style.visibility</p:attrName>
                                        </p:attrNameLst>
                                      </p:cBhvr>
                                      <p:to>
                                        <p:strVal val="visible"/>
                                      </p:to>
                                    </p:set>
                                    <p:animEffect transition="in" filter="wipe(left)">
                                      <p:cBhvr>
                                        <p:cTn id="56" dur="500"/>
                                        <p:tgtEl>
                                          <p:spTgt spid="70"/>
                                        </p:tgtEl>
                                      </p:cBhvr>
                                    </p:animEffect>
                                  </p:childTnLst>
                                </p:cTn>
                              </p:par>
                            </p:childTnLst>
                          </p:cTn>
                        </p:par>
                        <p:par>
                          <p:cTn id="57" fill="hold">
                            <p:stCondLst>
                              <p:cond delay="3500"/>
                            </p:stCondLst>
                            <p:childTnLst>
                              <p:par>
                                <p:cTn id="58" presetID="22" presetClass="entr" presetSubtype="8" fill="hold" grpId="0" nodeType="afterEffect">
                                  <p:stCondLst>
                                    <p:cond delay="0"/>
                                  </p:stCondLst>
                                  <p:childTnLst>
                                    <p:set>
                                      <p:cBhvr>
                                        <p:cTn id="59" dur="1" fill="hold">
                                          <p:stCondLst>
                                            <p:cond delay="0"/>
                                          </p:stCondLst>
                                        </p:cTn>
                                        <p:tgtEl>
                                          <p:spTgt spid="71"/>
                                        </p:tgtEl>
                                        <p:attrNameLst>
                                          <p:attrName>style.visibility</p:attrName>
                                        </p:attrNameLst>
                                      </p:cBhvr>
                                      <p:to>
                                        <p:strVal val="visible"/>
                                      </p:to>
                                    </p:set>
                                    <p:animEffect transition="in" filter="wipe(left)">
                                      <p:cBhvr>
                                        <p:cTn id="60" dur="500"/>
                                        <p:tgtEl>
                                          <p:spTgt spid="71"/>
                                        </p:tgtEl>
                                      </p:cBhvr>
                                    </p:animEffect>
                                  </p:childTnLst>
                                </p:cTn>
                              </p:par>
                            </p:childTnLst>
                          </p:cTn>
                        </p:par>
                        <p:par>
                          <p:cTn id="61" fill="hold">
                            <p:stCondLst>
                              <p:cond delay="4000"/>
                            </p:stCondLst>
                            <p:childTnLst>
                              <p:par>
                                <p:cTn id="62" presetID="22" presetClass="entr" presetSubtype="8" fill="hold" grpId="0" nodeType="afterEffect">
                                  <p:stCondLst>
                                    <p:cond delay="0"/>
                                  </p:stCondLst>
                                  <p:childTnLst>
                                    <p:set>
                                      <p:cBhvr>
                                        <p:cTn id="63" dur="1" fill="hold">
                                          <p:stCondLst>
                                            <p:cond delay="0"/>
                                          </p:stCondLst>
                                        </p:cTn>
                                        <p:tgtEl>
                                          <p:spTgt spid="72"/>
                                        </p:tgtEl>
                                        <p:attrNameLst>
                                          <p:attrName>style.visibility</p:attrName>
                                        </p:attrNameLst>
                                      </p:cBhvr>
                                      <p:to>
                                        <p:strVal val="visible"/>
                                      </p:to>
                                    </p:set>
                                    <p:animEffect transition="in" filter="wipe(left)">
                                      <p:cBhvr>
                                        <p:cTn id="64" dur="500"/>
                                        <p:tgtEl>
                                          <p:spTgt spid="72"/>
                                        </p:tgtEl>
                                      </p:cBhvr>
                                    </p:animEffect>
                                  </p:childTnLst>
                                </p:cTn>
                              </p:par>
                            </p:childTnLst>
                          </p:cTn>
                        </p:par>
                        <p:par>
                          <p:cTn id="65" fill="hold">
                            <p:stCondLst>
                              <p:cond delay="4500"/>
                            </p:stCondLst>
                            <p:childTnLst>
                              <p:par>
                                <p:cTn id="66" presetID="22" presetClass="entr" presetSubtype="8" fill="hold" grpId="0" nodeType="afterEffect">
                                  <p:stCondLst>
                                    <p:cond delay="0"/>
                                  </p:stCondLst>
                                  <p:childTnLst>
                                    <p:set>
                                      <p:cBhvr>
                                        <p:cTn id="67" dur="1" fill="hold">
                                          <p:stCondLst>
                                            <p:cond delay="0"/>
                                          </p:stCondLst>
                                        </p:cTn>
                                        <p:tgtEl>
                                          <p:spTgt spid="73"/>
                                        </p:tgtEl>
                                        <p:attrNameLst>
                                          <p:attrName>style.visibility</p:attrName>
                                        </p:attrNameLst>
                                      </p:cBhvr>
                                      <p:to>
                                        <p:strVal val="visible"/>
                                      </p:to>
                                    </p:set>
                                    <p:animEffect transition="in" filter="wipe(left)">
                                      <p:cBhvr>
                                        <p:cTn id="68" dur="500"/>
                                        <p:tgtEl>
                                          <p:spTgt spid="73"/>
                                        </p:tgtEl>
                                      </p:cBhvr>
                                    </p:animEffect>
                                  </p:childTnLst>
                                </p:cTn>
                              </p:par>
                              <p:par>
                                <p:cTn id="69" presetID="22" presetClass="entr" presetSubtype="8" fill="hold" grpId="0" nodeType="withEffect">
                                  <p:stCondLst>
                                    <p:cond delay="500"/>
                                  </p:stCondLst>
                                  <p:childTnLst>
                                    <p:set>
                                      <p:cBhvr>
                                        <p:cTn id="70" dur="1" fill="hold">
                                          <p:stCondLst>
                                            <p:cond delay="0"/>
                                          </p:stCondLst>
                                        </p:cTn>
                                        <p:tgtEl>
                                          <p:spTgt spid="51"/>
                                        </p:tgtEl>
                                        <p:attrNameLst>
                                          <p:attrName>style.visibility</p:attrName>
                                        </p:attrNameLst>
                                      </p:cBhvr>
                                      <p:to>
                                        <p:strVal val="visible"/>
                                      </p:to>
                                    </p:set>
                                    <p:animEffect transition="in" filter="wipe(left)">
                                      <p:cBhvr>
                                        <p:cTn id="71" dur="500"/>
                                        <p:tgtEl>
                                          <p:spTgt spid="51"/>
                                        </p:tgtEl>
                                      </p:cBhvr>
                                    </p:animEffect>
                                  </p:childTnLst>
                                </p:cTn>
                              </p:par>
                            </p:childTnLst>
                          </p:cTn>
                        </p:par>
                        <p:par>
                          <p:cTn id="72" fill="hold">
                            <p:stCondLst>
                              <p:cond delay="5000"/>
                            </p:stCondLst>
                            <p:childTnLst>
                              <p:par>
                                <p:cTn id="73" presetID="2" presetClass="entr" presetSubtype="12" fill="hold" nodeType="afterEffect">
                                  <p:stCondLst>
                                    <p:cond delay="0"/>
                                  </p:stCondLst>
                                  <p:childTnLst>
                                    <p:set>
                                      <p:cBhvr>
                                        <p:cTn id="74" dur="1" fill="hold">
                                          <p:stCondLst>
                                            <p:cond delay="0"/>
                                          </p:stCondLst>
                                        </p:cTn>
                                        <p:tgtEl>
                                          <p:spTgt spid="34"/>
                                        </p:tgtEl>
                                        <p:attrNameLst>
                                          <p:attrName>style.visibility</p:attrName>
                                        </p:attrNameLst>
                                      </p:cBhvr>
                                      <p:to>
                                        <p:strVal val="visible"/>
                                      </p:to>
                                    </p:set>
                                    <p:anim calcmode="lin" valueType="num">
                                      <p:cBhvr additive="base">
                                        <p:cTn id="75" dur="500" fill="hold"/>
                                        <p:tgtEl>
                                          <p:spTgt spid="34"/>
                                        </p:tgtEl>
                                        <p:attrNameLst>
                                          <p:attrName>ppt_x</p:attrName>
                                        </p:attrNameLst>
                                      </p:cBhvr>
                                      <p:tavLst>
                                        <p:tav tm="0">
                                          <p:val>
                                            <p:strVal val="0-#ppt_w/2"/>
                                          </p:val>
                                        </p:tav>
                                        <p:tav tm="100000">
                                          <p:val>
                                            <p:strVal val="#ppt_x"/>
                                          </p:val>
                                        </p:tav>
                                      </p:tavLst>
                                    </p:anim>
                                    <p:anim calcmode="lin" valueType="num">
                                      <p:cBhvr additive="base">
                                        <p:cTn id="7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4" grpId="1"/>
      <p:bldP spid="55" grpId="0"/>
      <p:bldP spid="48" grpId="0" animBg="1"/>
      <p:bldP spid="49" grpId="0" animBg="1"/>
      <p:bldP spid="67" grpId="0" animBg="1"/>
      <p:bldP spid="68" grpId="0"/>
      <p:bldP spid="69" grpId="0"/>
      <p:bldP spid="70" grpId="0"/>
      <p:bldP spid="71" grpId="0"/>
      <p:bldP spid="72" grpId="0"/>
      <p:bldP spid="73" grpId="0"/>
      <p:bldP spid="5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03</a:t>
            </a: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5" name="Rectangle 39"/>
          <p:cNvSpPr>
            <a:spLocks noChangeArrowheads="1"/>
          </p:cNvSpPr>
          <p:nvPr/>
        </p:nvSpPr>
        <p:spPr bwMode="auto">
          <a:xfrm>
            <a:off x="915988" y="338497"/>
            <a:ext cx="277805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600" b="1" dirty="0" err="1" smtClean="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CodeReview</a:t>
            </a:r>
            <a:r>
              <a:rPr lang="zh-CN" altLang="en-US" sz="1600" b="1" dirty="0" smtClean="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最大收获</a:t>
            </a:r>
            <a:endParaRPr lang="en-US" altLang="zh-CN" sz="1600" b="1"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4" name="矩形 3"/>
          <p:cNvSpPr/>
          <p:nvPr/>
        </p:nvSpPr>
        <p:spPr>
          <a:xfrm rot="20076229">
            <a:off x="-363852" y="2014118"/>
            <a:ext cx="9979014" cy="523220"/>
          </a:xfrm>
          <a:prstGeom prst="rect">
            <a:avLst/>
          </a:prstGeom>
          <a:noFill/>
        </p:spPr>
        <p:txBody>
          <a:bodyPr wrap="none" lIns="91440" tIns="45720" rIns="91440" bIns="45720">
            <a:spAutoFit/>
          </a:bodyPr>
          <a:lstStyle/>
          <a:p>
            <a:pPr algn="ctr"/>
            <a:r>
              <a:rPr lang="zh-CN" altLang="en-US" sz="2800" b="1" cap="none" spc="0" dirty="0">
                <a:ln w="6600">
                  <a:solidFill>
                    <a:schemeClr val="accent2"/>
                  </a:solidFill>
                  <a:prstDash val="solid"/>
                </a:ln>
                <a:solidFill>
                  <a:srgbClr val="FFFFFF"/>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不要吝啬你的赞扬，除非你能证明那里确实有一个 </a:t>
            </a:r>
            <a:r>
              <a:rPr lang="en-US" altLang="zh-CN" sz="2800" b="1" cap="none" spc="0" dirty="0" smtClean="0">
                <a:ln w="6600">
                  <a:solidFill>
                    <a:schemeClr val="accent2"/>
                  </a:solidFill>
                  <a:prstDash val="solid"/>
                </a:ln>
                <a:solidFill>
                  <a:srgbClr val="FFFFFF"/>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bug</a:t>
            </a:r>
            <a:r>
              <a:rPr lang="zh-CN" altLang="en-US" sz="2800" b="1" cap="none" spc="0" dirty="0" smtClean="0">
                <a:ln w="6600">
                  <a:solidFill>
                    <a:schemeClr val="accent2"/>
                  </a:solidFill>
                  <a:prstDash val="solid"/>
                </a:ln>
                <a:solidFill>
                  <a:srgbClr val="FFFFFF"/>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8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54"/>
                                        </p:tgtEl>
                                        <p:attrNameLst>
                                          <p:attrName>style.visibility</p:attrName>
                                        </p:attrNameLst>
                                      </p:cBhvr>
                                      <p:to>
                                        <p:strVal val="visible"/>
                                      </p:to>
                                    </p:set>
                                    <p:anim calcmode="lin" valueType="num">
                                      <p:cBhvr>
                                        <p:cTn id="7" dur="300" fill="hold"/>
                                        <p:tgtEl>
                                          <p:spTgt spid="54"/>
                                        </p:tgtEl>
                                        <p:attrNameLst>
                                          <p:attrName>ppt_w</p:attrName>
                                        </p:attrNameLst>
                                      </p:cBhvr>
                                      <p:tavLst>
                                        <p:tav tm="0">
                                          <p:val>
                                            <p:fltVal val="0"/>
                                          </p:val>
                                        </p:tav>
                                        <p:tav tm="100000">
                                          <p:val>
                                            <p:strVal val="#ppt_w"/>
                                          </p:val>
                                        </p:tav>
                                      </p:tavLst>
                                    </p:anim>
                                    <p:anim calcmode="lin" valueType="num">
                                      <p:cBhvr>
                                        <p:cTn id="8" dur="300" fill="hold"/>
                                        <p:tgtEl>
                                          <p:spTgt spid="54"/>
                                        </p:tgtEl>
                                        <p:attrNameLst>
                                          <p:attrName>ppt_h</p:attrName>
                                        </p:attrNameLst>
                                      </p:cBhvr>
                                      <p:tavLst>
                                        <p:tav tm="0">
                                          <p:val>
                                            <p:fltVal val="0"/>
                                          </p:val>
                                        </p:tav>
                                        <p:tav tm="100000">
                                          <p:val>
                                            <p:strVal val="#ppt_h"/>
                                          </p:val>
                                        </p:tav>
                                      </p:tavLst>
                                    </p:anim>
                                    <p:animEffect transition="in" filter="fade">
                                      <p:cBhvr>
                                        <p:cTn id="9" dur="300"/>
                                        <p:tgtEl>
                                          <p:spTgt spid="54"/>
                                        </p:tgtEl>
                                      </p:cBhvr>
                                    </p:animEffect>
                                  </p:childTnLst>
                                </p:cTn>
                              </p:par>
                              <p:par>
                                <p:cTn id="10" presetID="22" presetClass="entr" presetSubtype="8" fill="hold" grpId="0" nodeType="withEffect">
                                  <p:stCondLst>
                                    <p:cond delay="500"/>
                                  </p:stCondLst>
                                  <p:childTnLst>
                                    <p:set>
                                      <p:cBhvr>
                                        <p:cTn id="11" dur="1" fill="hold">
                                          <p:stCondLst>
                                            <p:cond delay="0"/>
                                          </p:stCondLst>
                                        </p:cTn>
                                        <p:tgtEl>
                                          <p:spTgt spid="55"/>
                                        </p:tgtEl>
                                        <p:attrNameLst>
                                          <p:attrName>style.visibility</p:attrName>
                                        </p:attrNameLst>
                                      </p:cBhvr>
                                      <p:to>
                                        <p:strVal val="visible"/>
                                      </p:to>
                                    </p:set>
                                    <p:animEffect transition="in" filter="wipe(left)">
                                      <p:cBhvr>
                                        <p:cTn id="12" dur="500"/>
                                        <p:tgtEl>
                                          <p:spTgt spid="55"/>
                                        </p:tgtEl>
                                      </p:cBhvr>
                                    </p:animEffect>
                                  </p:childTnLst>
                                </p:cTn>
                              </p:par>
                              <p:par>
                                <p:cTn id="13" presetID="6" presetClass="emph" presetSubtype="0" autoRev="1" fill="hold" grpId="1" nodeType="withEffect">
                                  <p:stCondLst>
                                    <p:cond delay="800"/>
                                  </p:stCondLst>
                                  <p:childTnLst>
                                    <p:animScale>
                                      <p:cBhvr>
                                        <p:cTn id="14" dur="150" fill="hold"/>
                                        <p:tgtEl>
                                          <p:spTgt spid="54"/>
                                        </p:tgtEl>
                                      </p:cBhvr>
                                      <p:by x="110000" y="110000"/>
                                    </p:animScale>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80">
                                          <p:stCondLst>
                                            <p:cond delay="0"/>
                                          </p:stCondLst>
                                        </p:cTn>
                                        <p:tgtEl>
                                          <p:spTgt spid="4"/>
                                        </p:tgtEl>
                                      </p:cBhvr>
                                    </p:animEffect>
                                    <p:anim calcmode="lin" valueType="num">
                                      <p:cBhvr>
                                        <p:cTn id="20"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5" dur="26">
                                          <p:stCondLst>
                                            <p:cond delay="650"/>
                                          </p:stCondLst>
                                        </p:cTn>
                                        <p:tgtEl>
                                          <p:spTgt spid="4"/>
                                        </p:tgtEl>
                                      </p:cBhvr>
                                      <p:to x="100000" y="60000"/>
                                    </p:animScale>
                                    <p:animScale>
                                      <p:cBhvr>
                                        <p:cTn id="26" dur="166" decel="50000">
                                          <p:stCondLst>
                                            <p:cond delay="676"/>
                                          </p:stCondLst>
                                        </p:cTn>
                                        <p:tgtEl>
                                          <p:spTgt spid="4"/>
                                        </p:tgtEl>
                                      </p:cBhvr>
                                      <p:to x="100000" y="100000"/>
                                    </p:animScale>
                                    <p:animScale>
                                      <p:cBhvr>
                                        <p:cTn id="27" dur="26">
                                          <p:stCondLst>
                                            <p:cond delay="1312"/>
                                          </p:stCondLst>
                                        </p:cTn>
                                        <p:tgtEl>
                                          <p:spTgt spid="4"/>
                                        </p:tgtEl>
                                      </p:cBhvr>
                                      <p:to x="100000" y="80000"/>
                                    </p:animScale>
                                    <p:animScale>
                                      <p:cBhvr>
                                        <p:cTn id="28" dur="166" decel="50000">
                                          <p:stCondLst>
                                            <p:cond delay="1338"/>
                                          </p:stCondLst>
                                        </p:cTn>
                                        <p:tgtEl>
                                          <p:spTgt spid="4"/>
                                        </p:tgtEl>
                                      </p:cBhvr>
                                      <p:to x="100000" y="100000"/>
                                    </p:animScale>
                                    <p:animScale>
                                      <p:cBhvr>
                                        <p:cTn id="29" dur="26">
                                          <p:stCondLst>
                                            <p:cond delay="1642"/>
                                          </p:stCondLst>
                                        </p:cTn>
                                        <p:tgtEl>
                                          <p:spTgt spid="4"/>
                                        </p:tgtEl>
                                      </p:cBhvr>
                                      <p:to x="100000" y="90000"/>
                                    </p:animScale>
                                    <p:animScale>
                                      <p:cBhvr>
                                        <p:cTn id="30" dur="166" decel="50000">
                                          <p:stCondLst>
                                            <p:cond delay="1668"/>
                                          </p:stCondLst>
                                        </p:cTn>
                                        <p:tgtEl>
                                          <p:spTgt spid="4"/>
                                        </p:tgtEl>
                                      </p:cBhvr>
                                      <p:to x="100000" y="100000"/>
                                    </p:animScale>
                                    <p:animScale>
                                      <p:cBhvr>
                                        <p:cTn id="31" dur="26">
                                          <p:stCondLst>
                                            <p:cond delay="1808"/>
                                          </p:stCondLst>
                                        </p:cTn>
                                        <p:tgtEl>
                                          <p:spTgt spid="4"/>
                                        </p:tgtEl>
                                      </p:cBhvr>
                                      <p:to x="100000" y="95000"/>
                                    </p:animScale>
                                    <p:animScale>
                                      <p:cBhvr>
                                        <p:cTn id="32"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4" grpId="1"/>
      <p:bldP spid="55" grpId="0"/>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39"/>
          <p:cNvSpPr>
            <a:spLocks noChangeArrowheads="1"/>
          </p:cNvSpPr>
          <p:nvPr/>
        </p:nvSpPr>
        <p:spPr bwMode="auto">
          <a:xfrm>
            <a:off x="971600" y="1778868"/>
            <a:ext cx="7776864"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7200" b="1" dirty="0" smtClean="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感谢聆听 批评指导</a:t>
            </a:r>
            <a:endParaRPr lang="en-US" altLang="zh-CN" sz="7200" b="1"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9"/>
          <p:cNvSpPr>
            <a:spLocks noChangeArrowheads="1"/>
          </p:cNvSpPr>
          <p:nvPr/>
        </p:nvSpPr>
        <p:spPr bwMode="auto">
          <a:xfrm>
            <a:off x="2627784" y="1922884"/>
            <a:ext cx="727075" cy="738664"/>
          </a:xfrm>
          <a:prstGeom prst="rect">
            <a:avLst/>
          </a:pr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4800" b="0" i="0" u="none" strike="noStrike" cap="none" normalizeH="0" baseline="0" dirty="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01</a:t>
            </a:r>
            <a:endParaRPr kumimoji="0" lang="zh-CN" altLang="zh-CN" sz="1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36" name="Rectangle 39"/>
          <p:cNvSpPr>
            <a:spLocks noChangeArrowheads="1"/>
          </p:cNvSpPr>
          <p:nvPr/>
        </p:nvSpPr>
        <p:spPr bwMode="auto">
          <a:xfrm>
            <a:off x="3995936" y="1922884"/>
            <a:ext cx="401154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b="1">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项目需求 </a:t>
            </a:r>
            <a:r>
              <a:rPr lang="en-US" altLang="zh-CN" b="1">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and </a:t>
            </a:r>
            <a:r>
              <a:rPr lang="zh-CN" altLang="en-US" b="1">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项目管理 </a:t>
            </a:r>
            <a:endParaRPr lang="zh-CN" altLang="en-US" b="1">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a:p>
            <a:pPr>
              <a:buFont typeface="Arial" panose="020B0604020202020204" pitchFamily="34" charset="0"/>
              <a:buNone/>
            </a:pPr>
            <a:r>
              <a:rPr lang="zh-CN" altLang="en-US" sz="1200" smtClean="0">
                <a:solidFill>
                  <a:schemeClr val="bg1"/>
                </a:solidFill>
                <a:latin typeface="微软雅黑" panose="020B0503020204020204" pitchFamily="34" charset="-122"/>
                <a:ea typeface="微软雅黑" panose="020B0503020204020204" pitchFamily="34" charset="-122"/>
              </a:rPr>
              <a:t>（</a:t>
            </a:r>
            <a:r>
              <a:rPr lang="en-US" altLang="zh-CN" sz="1200" smtClean="0">
                <a:solidFill>
                  <a:schemeClr val="bg1"/>
                </a:solidFill>
                <a:latin typeface="微软雅黑" panose="020B0503020204020204" pitchFamily="34" charset="-122"/>
                <a:ea typeface="微软雅黑" panose="020B0503020204020204" pitchFamily="34" charset="-122"/>
              </a:rPr>
              <a:t>ps: </a:t>
            </a:r>
            <a:r>
              <a:rPr lang="zh-CN" altLang="en-US" sz="1200" smtClean="0">
                <a:solidFill>
                  <a:schemeClr val="bg1"/>
                </a:solidFill>
                <a:latin typeface="微软雅黑" panose="020B0503020204020204" pitchFamily="34" charset="-122"/>
                <a:ea typeface="微软雅黑" panose="020B0503020204020204" pitchFamily="34" charset="-122"/>
              </a:rPr>
              <a:t>用户价值 </a:t>
            </a:r>
            <a:r>
              <a:rPr lang="en-US" altLang="zh-CN" sz="1200" smtClean="0">
                <a:solidFill>
                  <a:schemeClr val="bg1"/>
                </a:solidFill>
                <a:latin typeface="微软雅黑" panose="020B0503020204020204" pitchFamily="34" charset="-122"/>
                <a:ea typeface="微软雅黑" panose="020B0503020204020204" pitchFamily="34" charset="-122"/>
              </a:rPr>
              <a:t>- &gt; </a:t>
            </a:r>
            <a:r>
              <a:rPr lang="zh-CN" altLang="en-US" sz="1200" smtClean="0">
                <a:solidFill>
                  <a:schemeClr val="bg1"/>
                </a:solidFill>
                <a:latin typeface="微软雅黑" panose="020B0503020204020204" pitchFamily="34" charset="-122"/>
                <a:ea typeface="微软雅黑" panose="020B0503020204020204" pitchFamily="34" charset="-122"/>
              </a:rPr>
              <a:t>分解任务）</a:t>
            </a:r>
            <a:endParaRPr lang="en-US" altLang="zh-CN" sz="1200" smtClean="0">
              <a:solidFill>
                <a:schemeClr val="bg1"/>
              </a:solidFill>
              <a:latin typeface="微软雅黑" panose="020B0503020204020204" pitchFamily="34" charset="-122"/>
              <a:ea typeface="微软雅黑" panose="020B0503020204020204" pitchFamily="34" charset="-122"/>
            </a:endParaRPr>
          </a:p>
          <a:p>
            <a:pPr>
              <a:buFont typeface="Arial" panose="020B0604020202020204" pitchFamily="34" charset="0"/>
              <a:buNone/>
            </a:pPr>
            <a:r>
              <a:rPr lang="zh-CN" altLang="en-US" sz="1200" smtClean="0">
                <a:solidFill>
                  <a:schemeClr val="bg1"/>
                </a:solidFill>
                <a:latin typeface="微软雅黑" panose="020B0503020204020204" pitchFamily="34" charset="-122"/>
                <a:ea typeface="微软雅黑" panose="020B0503020204020204" pitchFamily="34" charset="-122"/>
              </a:rPr>
              <a:t>目的： 找到一个可以往下实现的方法（用户状态</a:t>
            </a:r>
            <a:r>
              <a:rPr lang="en-US" altLang="zh-CN" sz="1200" smtClean="0">
                <a:solidFill>
                  <a:schemeClr val="bg1"/>
                </a:solidFill>
                <a:latin typeface="微软雅黑" panose="020B0503020204020204" pitchFamily="34" charset="-122"/>
                <a:ea typeface="微软雅黑" panose="020B0503020204020204" pitchFamily="34" charset="-122"/>
              </a:rPr>
              <a:t>-&gt;</a:t>
            </a:r>
            <a:r>
              <a:rPr lang="zh-CN" altLang="en-US" sz="1200" smtClean="0">
                <a:solidFill>
                  <a:schemeClr val="bg1"/>
                </a:solidFill>
                <a:latin typeface="微软雅黑" panose="020B0503020204020204" pitchFamily="34" charset="-122"/>
                <a:ea typeface="微软雅黑" panose="020B0503020204020204" pitchFamily="34" charset="-122"/>
              </a:rPr>
              <a:t>技术状态），自顶向下</a:t>
            </a:r>
            <a:r>
              <a:rPr lang="en-US" altLang="zh-CN" sz="1200" smtClean="0">
                <a:solidFill>
                  <a:schemeClr val="bg1"/>
                </a:solidFill>
                <a:latin typeface="微软雅黑" panose="020B0503020204020204" pitchFamily="34" charset="-122"/>
                <a:ea typeface="微软雅黑" panose="020B0503020204020204" pitchFamily="34" charset="-122"/>
              </a:rPr>
              <a:t>+</a:t>
            </a:r>
            <a:r>
              <a:rPr lang="zh-CN" altLang="en-US" sz="1200" smtClean="0">
                <a:solidFill>
                  <a:schemeClr val="bg1"/>
                </a:solidFill>
                <a:latin typeface="微软雅黑" panose="020B0503020204020204" pitchFamily="34" charset="-122"/>
                <a:ea typeface="微软雅黑" panose="020B0503020204020204" pitchFamily="34" charset="-122"/>
              </a:rPr>
              <a:t>自底向上（对需求的验证）</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100">
        <p:fade thruBlk="1"/>
      </p:transition>
    </mc:Choice>
    <mc:Fallback>
      <p:transition spd="slow">
        <p:fade thruBlk="1"/>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35"/>
                                            </p:tgtEl>
                                            <p:attrNameLst>
                                              <p:attrName>style.visibility</p:attrName>
                                            </p:attrNameLst>
                                          </p:cBhvr>
                                          <p:to>
                                            <p:strVal val="visible"/>
                                          </p:to>
                                        </p:set>
                                        <p:anim calcmode="lin" valueType="num">
                                          <p:cBhvr>
                                            <p:cTn id="7" dur="300" fill="hold"/>
                                            <p:tgtEl>
                                              <p:spTgt spid="35"/>
                                            </p:tgtEl>
                                            <p:attrNameLst>
                                              <p:attrName>ppt_w</p:attrName>
                                            </p:attrNameLst>
                                          </p:cBhvr>
                                          <p:tavLst>
                                            <p:tav tm="0">
                                              <p:val>
                                                <p:fltVal val="0"/>
                                              </p:val>
                                            </p:tav>
                                            <p:tav tm="100000">
                                              <p:val>
                                                <p:strVal val="#ppt_w"/>
                                              </p:val>
                                            </p:tav>
                                          </p:tavLst>
                                        </p:anim>
                                        <p:anim calcmode="lin" valueType="num">
                                          <p:cBhvr>
                                            <p:cTn id="8" dur="300" fill="hold"/>
                                            <p:tgtEl>
                                              <p:spTgt spid="35"/>
                                            </p:tgtEl>
                                            <p:attrNameLst>
                                              <p:attrName>ppt_h</p:attrName>
                                            </p:attrNameLst>
                                          </p:cBhvr>
                                          <p:tavLst>
                                            <p:tav tm="0">
                                              <p:val>
                                                <p:fltVal val="0"/>
                                              </p:val>
                                            </p:tav>
                                            <p:tav tm="100000">
                                              <p:val>
                                                <p:strVal val="#ppt_h"/>
                                              </p:val>
                                            </p:tav>
                                          </p:tavLst>
                                        </p:anim>
                                        <p:animEffect transition="in" filter="fade">
                                          <p:cBhvr>
                                            <p:cTn id="9" dur="300"/>
                                            <p:tgtEl>
                                              <p:spTgt spid="35"/>
                                            </p:tgtEl>
                                          </p:cBhvr>
                                        </p:animEffect>
                                      </p:childTnLst>
                                    </p:cTn>
                                  </p:par>
                                  <p:par>
                                    <p:cTn id="10" presetID="6" presetClass="emph" presetSubtype="0" autoRev="1" fill="hold" grpId="1" nodeType="withEffect">
                                      <p:stCondLst>
                                        <p:cond delay="800"/>
                                      </p:stCondLst>
                                      <p:childTnLst>
                                        <p:animScale>
                                          <p:cBhvr>
                                            <p:cTn id="11" dur="150" fill="hold"/>
                                            <p:tgtEl>
                                              <p:spTgt spid="35"/>
                                            </p:tgtEl>
                                          </p:cBhvr>
                                          <p:by x="110000" y="110000"/>
                                        </p:animScale>
                                      </p:childTnLst>
                                    </p:cTn>
                                  </p:par>
                                  <p:par>
                                    <p:cTn id="12" presetID="2" presetClass="entr" presetSubtype="2" fill="hold" grpId="0" nodeType="withEffect" p14:presetBounceEnd="50000">
                                      <p:stCondLst>
                                        <p:cond delay="800"/>
                                      </p:stCondLst>
                                      <p:childTnLst>
                                        <p:set>
                                          <p:cBhvr>
                                            <p:cTn id="13" dur="1" fill="hold">
                                              <p:stCondLst>
                                                <p:cond delay="0"/>
                                              </p:stCondLst>
                                            </p:cTn>
                                            <p:tgtEl>
                                              <p:spTgt spid="36"/>
                                            </p:tgtEl>
                                            <p:attrNameLst>
                                              <p:attrName>style.visibility</p:attrName>
                                            </p:attrNameLst>
                                          </p:cBhvr>
                                          <p:to>
                                            <p:strVal val="visible"/>
                                          </p:to>
                                        </p:set>
                                        <p:anim calcmode="lin" valueType="num" p14:bounceEnd="50000">
                                          <p:cBhvr additive="base">
                                            <p:cTn id="14" dur="500" fill="hold"/>
                                            <p:tgtEl>
                                              <p:spTgt spid="36"/>
                                            </p:tgtEl>
                                            <p:attrNameLst>
                                              <p:attrName>ppt_x</p:attrName>
                                            </p:attrNameLst>
                                          </p:cBhvr>
                                          <p:tavLst>
                                            <p:tav tm="0">
                                              <p:val>
                                                <p:strVal val="1+#ppt_w/2"/>
                                              </p:val>
                                            </p:tav>
                                            <p:tav tm="100000">
                                              <p:val>
                                                <p:strVal val="#ppt_x"/>
                                              </p:val>
                                            </p:tav>
                                          </p:tavLst>
                                        </p:anim>
                                        <p:anim calcmode="lin" valueType="num" p14:bounceEnd="50000">
                                          <p:cBhvr additive="base">
                                            <p:cTn id="15"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35"/>
                                            </p:tgtEl>
                                            <p:attrNameLst>
                                              <p:attrName>style.visibility</p:attrName>
                                            </p:attrNameLst>
                                          </p:cBhvr>
                                          <p:to>
                                            <p:strVal val="visible"/>
                                          </p:to>
                                        </p:set>
                                        <p:anim calcmode="lin" valueType="num">
                                          <p:cBhvr>
                                            <p:cTn id="7" dur="300" fill="hold"/>
                                            <p:tgtEl>
                                              <p:spTgt spid="35"/>
                                            </p:tgtEl>
                                            <p:attrNameLst>
                                              <p:attrName>ppt_w</p:attrName>
                                            </p:attrNameLst>
                                          </p:cBhvr>
                                          <p:tavLst>
                                            <p:tav tm="0">
                                              <p:val>
                                                <p:fltVal val="0"/>
                                              </p:val>
                                            </p:tav>
                                            <p:tav tm="100000">
                                              <p:val>
                                                <p:strVal val="#ppt_w"/>
                                              </p:val>
                                            </p:tav>
                                          </p:tavLst>
                                        </p:anim>
                                        <p:anim calcmode="lin" valueType="num">
                                          <p:cBhvr>
                                            <p:cTn id="8" dur="300" fill="hold"/>
                                            <p:tgtEl>
                                              <p:spTgt spid="35"/>
                                            </p:tgtEl>
                                            <p:attrNameLst>
                                              <p:attrName>ppt_h</p:attrName>
                                            </p:attrNameLst>
                                          </p:cBhvr>
                                          <p:tavLst>
                                            <p:tav tm="0">
                                              <p:val>
                                                <p:fltVal val="0"/>
                                              </p:val>
                                            </p:tav>
                                            <p:tav tm="100000">
                                              <p:val>
                                                <p:strVal val="#ppt_h"/>
                                              </p:val>
                                            </p:tav>
                                          </p:tavLst>
                                        </p:anim>
                                        <p:animEffect transition="in" filter="fade">
                                          <p:cBhvr>
                                            <p:cTn id="9" dur="300"/>
                                            <p:tgtEl>
                                              <p:spTgt spid="35"/>
                                            </p:tgtEl>
                                          </p:cBhvr>
                                        </p:animEffect>
                                      </p:childTnLst>
                                    </p:cTn>
                                  </p:par>
                                  <p:par>
                                    <p:cTn id="10" presetID="6" presetClass="emph" presetSubtype="0" autoRev="1" fill="hold" grpId="1" nodeType="withEffect">
                                      <p:stCondLst>
                                        <p:cond delay="800"/>
                                      </p:stCondLst>
                                      <p:childTnLst>
                                        <p:animScale>
                                          <p:cBhvr>
                                            <p:cTn id="11" dur="150" fill="hold"/>
                                            <p:tgtEl>
                                              <p:spTgt spid="35"/>
                                            </p:tgtEl>
                                          </p:cBhvr>
                                          <p:by x="110000" y="110000"/>
                                        </p:animScale>
                                      </p:childTnLst>
                                    </p:cTn>
                                  </p:par>
                                  <p:par>
                                    <p:cTn id="12" presetID="2" presetClass="entr" presetSubtype="2" fill="hold" grpId="0" nodeType="withEffect">
                                      <p:stCondLst>
                                        <p:cond delay="800"/>
                                      </p:stCondLst>
                                      <p:childTnLst>
                                        <p:set>
                                          <p:cBhvr>
                                            <p:cTn id="13" dur="1" fill="hold">
                                              <p:stCondLst>
                                                <p:cond delay="0"/>
                                              </p:stCondLst>
                                            </p:cTn>
                                            <p:tgtEl>
                                              <p:spTgt spid="36"/>
                                            </p:tgtEl>
                                            <p:attrNameLst>
                                              <p:attrName>style.visibility</p:attrName>
                                            </p:attrNameLst>
                                          </p:cBhvr>
                                          <p:to>
                                            <p:strVal val="visible"/>
                                          </p:to>
                                        </p:set>
                                        <p:anim calcmode="lin" valueType="num">
                                          <p:cBhvr additive="base">
                                            <p:cTn id="14" dur="500" fill="hold"/>
                                            <p:tgtEl>
                                              <p:spTgt spid="36"/>
                                            </p:tgtEl>
                                            <p:attrNameLst>
                                              <p:attrName>ppt_x</p:attrName>
                                            </p:attrNameLst>
                                          </p:cBhvr>
                                          <p:tavLst>
                                            <p:tav tm="0">
                                              <p:val>
                                                <p:strVal val="1+#ppt_w/2"/>
                                              </p:val>
                                            </p:tav>
                                            <p:tav tm="100000">
                                              <p:val>
                                                <p:strVal val="#ppt_x"/>
                                              </p:val>
                                            </p:tav>
                                          </p:tavLst>
                                        </p:anim>
                                        <p:anim calcmode="lin" valueType="num">
                                          <p:cBhvr additive="base">
                                            <p:cTn id="15"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6"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01</a:t>
            </a: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5" name="Rectangle 39"/>
          <p:cNvSpPr>
            <a:spLocks noChangeArrowheads="1"/>
          </p:cNvSpPr>
          <p:nvPr/>
        </p:nvSpPr>
        <p:spPr bwMode="auto">
          <a:xfrm>
            <a:off x="915988" y="338497"/>
            <a:ext cx="277805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1600" b="1"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背景及现状分析</a:t>
            </a:r>
            <a:endParaRPr lang="en-US" altLang="zh-CN" sz="1600" b="1"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8" name="Rectangle 7"/>
          <p:cNvSpPr/>
          <p:nvPr/>
        </p:nvSpPr>
        <p:spPr>
          <a:xfrm>
            <a:off x="4477875" y="771550"/>
            <a:ext cx="4666125" cy="4371950"/>
          </a:xfrm>
          <a:custGeom>
            <a:avLst/>
            <a:gdLst>
              <a:gd name="connsiteX0" fmla="*/ 0 w 7664245"/>
              <a:gd name="connsiteY0" fmla="*/ 0 h 6858000"/>
              <a:gd name="connsiteX1" fmla="*/ 7664245 w 7664245"/>
              <a:gd name="connsiteY1" fmla="*/ 0 h 6858000"/>
              <a:gd name="connsiteX2" fmla="*/ 7664245 w 7664245"/>
              <a:gd name="connsiteY2" fmla="*/ 6858000 h 6858000"/>
              <a:gd name="connsiteX3" fmla="*/ 0 w 7664245"/>
              <a:gd name="connsiteY3" fmla="*/ 6858000 h 6858000"/>
              <a:gd name="connsiteX4" fmla="*/ 0 w 7664245"/>
              <a:gd name="connsiteY4" fmla="*/ 0 h 6858000"/>
              <a:gd name="connsiteX0-1" fmla="*/ 3657600 w 7664245"/>
              <a:gd name="connsiteY0-2" fmla="*/ 0 h 6858000"/>
              <a:gd name="connsiteX1-3" fmla="*/ 7664245 w 7664245"/>
              <a:gd name="connsiteY1-4" fmla="*/ 0 h 6858000"/>
              <a:gd name="connsiteX2-5" fmla="*/ 7664245 w 7664245"/>
              <a:gd name="connsiteY2-6" fmla="*/ 6858000 h 6858000"/>
              <a:gd name="connsiteX3-7" fmla="*/ 0 w 7664245"/>
              <a:gd name="connsiteY3-8" fmla="*/ 6858000 h 6858000"/>
              <a:gd name="connsiteX4-9" fmla="*/ 3657600 w 7664245"/>
              <a:gd name="connsiteY4-10" fmla="*/ 0 h 685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664245" h="6858000">
                <a:moveTo>
                  <a:pt x="3657600" y="0"/>
                </a:moveTo>
                <a:lnTo>
                  <a:pt x="7664245" y="0"/>
                </a:lnTo>
                <a:lnTo>
                  <a:pt x="7664245" y="6858000"/>
                </a:lnTo>
                <a:lnTo>
                  <a:pt x="0" y="6858000"/>
                </a:lnTo>
                <a:lnTo>
                  <a:pt x="3657600" y="0"/>
                </a:lnTo>
                <a:close/>
              </a:path>
            </a:pathLst>
          </a:custGeom>
          <a:blipFill dpi="0"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GB">
              <a:solidFill>
                <a:schemeClr val="bg1"/>
              </a:solidFill>
            </a:endParaRPr>
          </a:p>
        </p:txBody>
      </p:sp>
      <p:sp>
        <p:nvSpPr>
          <p:cNvPr id="9" name="Pentagon 25"/>
          <p:cNvSpPr/>
          <p:nvPr/>
        </p:nvSpPr>
        <p:spPr>
          <a:xfrm>
            <a:off x="461632" y="1495612"/>
            <a:ext cx="455636" cy="273084"/>
          </a:xfrm>
          <a:prstGeom prst="homePlate">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500" dirty="0">
                <a:solidFill>
                  <a:schemeClr val="bg1"/>
                </a:solidFill>
              </a:rPr>
              <a:t>01</a:t>
            </a:r>
            <a:endParaRPr lang="en-GB" sz="1500" dirty="0">
              <a:solidFill>
                <a:schemeClr val="bg1"/>
              </a:solidFill>
            </a:endParaRPr>
          </a:p>
        </p:txBody>
      </p:sp>
      <p:sp>
        <p:nvSpPr>
          <p:cNvPr id="10" name="Rectangle 26"/>
          <p:cNvSpPr/>
          <p:nvPr/>
        </p:nvSpPr>
        <p:spPr>
          <a:xfrm>
            <a:off x="957008" y="1435947"/>
            <a:ext cx="3182944" cy="468911"/>
          </a:xfrm>
          <a:prstGeom prst="rect">
            <a:avLst/>
          </a:prstGeom>
        </p:spPr>
        <p:txBody>
          <a:bodyPr wrap="square" lIns="68580" tIns="34290" rIns="68580" bIns="34290">
            <a:spAutoFit/>
          </a:bodyPr>
          <a:lstStyle/>
          <a:p>
            <a:pPr>
              <a:lnSpc>
                <a:spcPct val="130000"/>
              </a:lnSpc>
            </a:pPr>
            <a:r>
              <a:rPr lang="zh-CN" altLang="en-US" sz="1050" dirty="0">
                <a:solidFill>
                  <a:schemeClr val="bg1"/>
                </a:solidFill>
                <a:latin typeface="微软雅黑" panose="020B0503020204020204" pitchFamily="34" charset="-122"/>
                <a:ea typeface="微软雅黑" panose="020B0503020204020204" pitchFamily="34" charset="-122"/>
              </a:rPr>
              <a:t>我国国内汛情频发，部分城市积水情况严重，已造成严重的经济损失，且严重危害人身财产安全。</a:t>
            </a: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11" name="Pentagon 33"/>
          <p:cNvSpPr/>
          <p:nvPr/>
        </p:nvSpPr>
        <p:spPr>
          <a:xfrm>
            <a:off x="461632" y="2163501"/>
            <a:ext cx="455636" cy="273084"/>
          </a:xfrm>
          <a:prstGeom prst="homePlate">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500" dirty="0">
                <a:solidFill>
                  <a:schemeClr val="bg1"/>
                </a:solidFill>
              </a:rPr>
              <a:t>02</a:t>
            </a:r>
            <a:endParaRPr lang="en-GB" sz="1500" dirty="0">
              <a:solidFill>
                <a:schemeClr val="bg1"/>
              </a:solidFill>
            </a:endParaRPr>
          </a:p>
        </p:txBody>
      </p:sp>
      <p:sp>
        <p:nvSpPr>
          <p:cNvPr id="12" name="Rectangle 34"/>
          <p:cNvSpPr/>
          <p:nvPr/>
        </p:nvSpPr>
        <p:spPr>
          <a:xfrm>
            <a:off x="957007" y="2103836"/>
            <a:ext cx="3075069" cy="487954"/>
          </a:xfrm>
          <a:prstGeom prst="rect">
            <a:avLst/>
          </a:prstGeom>
        </p:spPr>
        <p:txBody>
          <a:bodyPr wrap="square" lIns="68580" tIns="34290" rIns="68580" bIns="34290">
            <a:spAutoFit/>
          </a:bodyPr>
          <a:lstStyle/>
          <a:p>
            <a:pPr>
              <a:lnSpc>
                <a:spcPct val="130000"/>
              </a:lnSpc>
            </a:pPr>
            <a:r>
              <a:rPr lang="zh-CN" altLang="en-US" sz="1100" dirty="0">
                <a:solidFill>
                  <a:schemeClr val="bg1"/>
                </a:solidFill>
                <a:latin typeface="微软雅黑" panose="020B0503020204020204" pitchFamily="34" charset="-122"/>
                <a:ea typeface="微软雅黑" panose="020B0503020204020204" pitchFamily="34" charset="-122"/>
              </a:rPr>
              <a:t>上世纪末开始，日本开始组建基于互联网的线上防控防洪系统，而我国至今仍采用人工检测为主。</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3" name="Pentagon 36"/>
          <p:cNvSpPr/>
          <p:nvPr/>
        </p:nvSpPr>
        <p:spPr>
          <a:xfrm>
            <a:off x="461632" y="2821919"/>
            <a:ext cx="455636" cy="273084"/>
          </a:xfrm>
          <a:prstGeom prst="homePlate">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500">
                <a:solidFill>
                  <a:schemeClr val="bg1"/>
                </a:solidFill>
              </a:rPr>
              <a:t>03</a:t>
            </a:r>
            <a:endParaRPr lang="en-GB" sz="1500">
              <a:solidFill>
                <a:schemeClr val="bg1"/>
              </a:solidFill>
            </a:endParaRPr>
          </a:p>
        </p:txBody>
      </p:sp>
      <p:sp>
        <p:nvSpPr>
          <p:cNvPr id="14" name="Rectangle 37"/>
          <p:cNvSpPr/>
          <p:nvPr/>
        </p:nvSpPr>
        <p:spPr>
          <a:xfrm>
            <a:off x="957009" y="2762253"/>
            <a:ext cx="2861220" cy="487954"/>
          </a:xfrm>
          <a:prstGeom prst="rect">
            <a:avLst/>
          </a:prstGeom>
        </p:spPr>
        <p:txBody>
          <a:bodyPr wrap="square" lIns="68580" tIns="34290" rIns="68580" bIns="34290">
            <a:spAutoFit/>
          </a:bodyPr>
          <a:lstStyle/>
          <a:p>
            <a:pPr>
              <a:lnSpc>
                <a:spcPct val="130000"/>
              </a:lnSpc>
            </a:pPr>
            <a:r>
              <a:rPr lang="zh-CN" altLang="en-US" sz="1100" dirty="0">
                <a:solidFill>
                  <a:schemeClr val="bg1"/>
                </a:solidFill>
                <a:latin typeface="微软雅黑" panose="020B0503020204020204" pitchFamily="34" charset="-122"/>
                <a:ea typeface="微软雅黑" panose="020B0503020204020204" pitchFamily="34" charset="-122"/>
              </a:rPr>
              <a:t>我国地域广大，城市区域差异性极大，因而对防汛防涝、积水检测具有更高的要求。</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5" name="Pentagon 39"/>
          <p:cNvSpPr/>
          <p:nvPr/>
        </p:nvSpPr>
        <p:spPr>
          <a:xfrm>
            <a:off x="461632" y="3510819"/>
            <a:ext cx="455636" cy="273084"/>
          </a:xfrm>
          <a:prstGeom prst="homePlate">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500">
                <a:solidFill>
                  <a:schemeClr val="bg1"/>
                </a:solidFill>
              </a:rPr>
              <a:t>04</a:t>
            </a:r>
            <a:endParaRPr lang="en-GB" sz="1500">
              <a:solidFill>
                <a:schemeClr val="bg1"/>
              </a:solidFill>
            </a:endParaRPr>
          </a:p>
        </p:txBody>
      </p:sp>
      <p:sp>
        <p:nvSpPr>
          <p:cNvPr id="16" name="Rectangle 40"/>
          <p:cNvSpPr/>
          <p:nvPr/>
        </p:nvSpPr>
        <p:spPr>
          <a:xfrm>
            <a:off x="957008" y="3451154"/>
            <a:ext cx="2861220" cy="487954"/>
          </a:xfrm>
          <a:prstGeom prst="rect">
            <a:avLst/>
          </a:prstGeom>
        </p:spPr>
        <p:txBody>
          <a:bodyPr wrap="square" lIns="68580" tIns="34290" rIns="68580" bIns="34290">
            <a:spAutoFit/>
          </a:bodyPr>
          <a:lstStyle/>
          <a:p>
            <a:pPr>
              <a:lnSpc>
                <a:spcPct val="130000"/>
              </a:lnSpc>
            </a:pPr>
            <a:r>
              <a:rPr lang="zh-CN" altLang="en-US" sz="1100" dirty="0">
                <a:solidFill>
                  <a:schemeClr val="bg1"/>
                </a:solidFill>
                <a:latin typeface="微软雅黑" panose="020B0503020204020204" pitchFamily="34" charset="-122"/>
                <a:ea typeface="微软雅黑" panose="020B0503020204020204" pitchFamily="34" charset="-122"/>
              </a:rPr>
              <a:t>目前我国现有的监测系统，其大量数据仍来自卫星云图而非实地监测，数据可靠性差。</a:t>
            </a:r>
            <a:endParaRPr lang="zh-CN" altLang="en-US" sz="1100" dirty="0">
              <a:solidFill>
                <a:schemeClr val="bg1"/>
              </a:solidFill>
              <a:latin typeface="微软雅黑" panose="020B0503020204020204" pitchFamily="34" charset="-122"/>
              <a:ea typeface="微软雅黑" panose="020B0503020204020204" pitchFamily="34" charset="-122"/>
            </a:endParaRPr>
          </a:p>
        </p:txBody>
      </p:sp>
      <p:grpSp>
        <p:nvGrpSpPr>
          <p:cNvPr id="17" name="Group 3"/>
          <p:cNvGrpSpPr/>
          <p:nvPr/>
        </p:nvGrpSpPr>
        <p:grpSpPr>
          <a:xfrm>
            <a:off x="4503546" y="2072454"/>
            <a:ext cx="1580622" cy="685800"/>
            <a:chOff x="5621315" y="2514600"/>
            <a:chExt cx="2107496" cy="914400"/>
          </a:xfrm>
        </p:grpSpPr>
        <p:sp>
          <p:nvSpPr>
            <p:cNvPr id="18" name="Parallelogram 14"/>
            <p:cNvSpPr/>
            <p:nvPr/>
          </p:nvSpPr>
          <p:spPr>
            <a:xfrm>
              <a:off x="5621315" y="2514600"/>
              <a:ext cx="2107496" cy="914400"/>
            </a:xfrm>
            <a:prstGeom prst="parallelogram">
              <a:avLst>
                <a:gd name="adj" fmla="val 52419"/>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9" name="AutoShape 59"/>
            <p:cNvSpPr/>
            <p:nvPr/>
          </p:nvSpPr>
          <p:spPr bwMode="auto">
            <a:xfrm>
              <a:off x="6442494" y="2777487"/>
              <a:ext cx="465138" cy="464344"/>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2"/>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bg1"/>
                </a:solidFill>
                <a:sym typeface="Gill Sans" charset="0"/>
              </a:endParaRPr>
            </a:p>
          </p:txBody>
        </p:sp>
      </p:grpSp>
      <p:grpSp>
        <p:nvGrpSpPr>
          <p:cNvPr id="20" name="Group 1"/>
          <p:cNvGrpSpPr/>
          <p:nvPr/>
        </p:nvGrpSpPr>
        <p:grpSpPr>
          <a:xfrm>
            <a:off x="4935594" y="1169240"/>
            <a:ext cx="1580622" cy="685800"/>
            <a:chOff x="6162090" y="1310315"/>
            <a:chExt cx="2107496" cy="914400"/>
          </a:xfrm>
        </p:grpSpPr>
        <p:sp>
          <p:nvSpPr>
            <p:cNvPr id="21" name="Parallelogram 13"/>
            <p:cNvSpPr/>
            <p:nvPr/>
          </p:nvSpPr>
          <p:spPr>
            <a:xfrm>
              <a:off x="6162090" y="1310315"/>
              <a:ext cx="2107496" cy="914400"/>
            </a:xfrm>
            <a:prstGeom prst="parallelogram">
              <a:avLst>
                <a:gd name="adj" fmla="val 52419"/>
              </a:avLst>
            </a:prstGeom>
            <a:blipFill dpi="0" rotWithShape="1">
              <a:blip r:embed="rId7">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22" name="Group 42"/>
            <p:cNvGrpSpPr/>
            <p:nvPr/>
          </p:nvGrpSpPr>
          <p:grpSpPr>
            <a:xfrm>
              <a:off x="6983269" y="1549630"/>
              <a:ext cx="465138" cy="435769"/>
              <a:chOff x="5368132" y="3540125"/>
              <a:chExt cx="465138" cy="435769"/>
            </a:xfrm>
            <a:solidFill>
              <a:schemeClr val="bg2"/>
            </a:solidFill>
          </p:grpSpPr>
          <p:sp>
            <p:nvSpPr>
              <p:cNvPr id="23"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bg1"/>
                  </a:solidFill>
                  <a:effectLst>
                    <a:outerShdw blurRad="38100" dist="38100" dir="2700000" algn="tl">
                      <a:srgbClr val="000000"/>
                    </a:outerShdw>
                  </a:effectLst>
                  <a:latin typeface="Gill Sans" charset="0"/>
                  <a:sym typeface="Gill Sans" charset="0"/>
                </a:endParaRPr>
              </a:p>
            </p:txBody>
          </p:sp>
          <p:sp>
            <p:nvSpPr>
              <p:cNvPr id="24"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bg1"/>
                  </a:solidFill>
                  <a:effectLst>
                    <a:outerShdw blurRad="38100" dist="38100" dir="2700000" algn="tl">
                      <a:srgbClr val="000000"/>
                    </a:outerShdw>
                  </a:effectLst>
                  <a:latin typeface="Gill Sans" charset="0"/>
                  <a:sym typeface="Gill Sans" charset="0"/>
                </a:endParaRPr>
              </a:p>
            </p:txBody>
          </p:sp>
        </p:grpSp>
      </p:grpSp>
      <p:grpSp>
        <p:nvGrpSpPr>
          <p:cNvPr id="25" name="Group 5"/>
          <p:cNvGrpSpPr/>
          <p:nvPr/>
        </p:nvGrpSpPr>
        <p:grpSpPr>
          <a:xfrm>
            <a:off x="3582528" y="3878882"/>
            <a:ext cx="1580622" cy="685800"/>
            <a:chOff x="4454013" y="4923170"/>
            <a:chExt cx="2107496" cy="914400"/>
          </a:xfrm>
        </p:grpSpPr>
        <p:sp>
          <p:nvSpPr>
            <p:cNvPr id="26" name="Parallelogram 16"/>
            <p:cNvSpPr/>
            <p:nvPr/>
          </p:nvSpPr>
          <p:spPr>
            <a:xfrm>
              <a:off x="4454013" y="4923170"/>
              <a:ext cx="2107496" cy="914400"/>
            </a:xfrm>
            <a:prstGeom prst="parallelogram">
              <a:avLst>
                <a:gd name="adj" fmla="val 52419"/>
              </a:avLst>
            </a:prstGeom>
            <a:blipFill dpi="0" rotWithShape="1">
              <a:blip r:embed="rId8">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27" name="Group 45"/>
            <p:cNvGrpSpPr/>
            <p:nvPr/>
          </p:nvGrpSpPr>
          <p:grpSpPr>
            <a:xfrm>
              <a:off x="5348217" y="5147801"/>
              <a:ext cx="319088" cy="465138"/>
              <a:chOff x="3582988" y="3510757"/>
              <a:chExt cx="319088" cy="465138"/>
            </a:xfrm>
            <a:solidFill>
              <a:schemeClr val="bg2"/>
            </a:solidFill>
          </p:grpSpPr>
          <p:sp>
            <p:nvSpPr>
              <p:cNvPr id="28" name="AutoShape 113"/>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bg1"/>
                  </a:solidFill>
                  <a:sym typeface="Gill Sans" charset="0"/>
                </a:endParaRPr>
              </a:p>
            </p:txBody>
          </p:sp>
          <p:sp>
            <p:nvSpPr>
              <p:cNvPr id="29" name="AutoShape 114"/>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bg1"/>
                  </a:solidFill>
                  <a:sym typeface="Gill Sans" charset="0"/>
                </a:endParaRPr>
              </a:p>
            </p:txBody>
          </p:sp>
        </p:grpSp>
      </p:grpSp>
      <p:grpSp>
        <p:nvGrpSpPr>
          <p:cNvPr id="30" name="Group 4"/>
          <p:cNvGrpSpPr/>
          <p:nvPr/>
        </p:nvGrpSpPr>
        <p:grpSpPr>
          <a:xfrm>
            <a:off x="4023707" y="2975668"/>
            <a:ext cx="1580622" cy="685800"/>
            <a:chOff x="5042252" y="3718885"/>
            <a:chExt cx="2107496" cy="914400"/>
          </a:xfrm>
        </p:grpSpPr>
        <p:sp>
          <p:nvSpPr>
            <p:cNvPr id="31" name="Parallelogram 15"/>
            <p:cNvSpPr/>
            <p:nvPr/>
          </p:nvSpPr>
          <p:spPr>
            <a:xfrm>
              <a:off x="5042252" y="3718885"/>
              <a:ext cx="2107496" cy="914400"/>
            </a:xfrm>
            <a:prstGeom prst="parallelogram">
              <a:avLst>
                <a:gd name="adj" fmla="val 52419"/>
              </a:avLst>
            </a:prstGeom>
            <a:blipFill dpi="0" rotWithShape="1">
              <a:blip r:embed="rId9">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32" name="Group 48"/>
            <p:cNvGrpSpPr/>
            <p:nvPr/>
          </p:nvGrpSpPr>
          <p:grpSpPr>
            <a:xfrm>
              <a:off x="5863431" y="3980425"/>
              <a:ext cx="465138" cy="391319"/>
              <a:chOff x="5368132" y="2625725"/>
              <a:chExt cx="465138" cy="391319"/>
            </a:xfrm>
            <a:solidFill>
              <a:schemeClr val="bg2"/>
            </a:solidFill>
          </p:grpSpPr>
          <p:sp>
            <p:nvSpPr>
              <p:cNvPr id="33"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bg1"/>
                  </a:solidFill>
                  <a:effectLst>
                    <a:outerShdw blurRad="38100" dist="38100" dir="2700000" algn="tl">
                      <a:srgbClr val="000000"/>
                    </a:outerShdw>
                  </a:effectLst>
                  <a:latin typeface="Gill Sans" charset="0"/>
                  <a:sym typeface="Gill Sans" charset="0"/>
                </a:endParaRPr>
              </a:p>
            </p:txBody>
          </p:sp>
          <p:sp>
            <p:nvSpPr>
              <p:cNvPr id="34"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bg1"/>
                  </a:solidFill>
                  <a:effectLst>
                    <a:outerShdw blurRad="38100" dist="38100" dir="2700000" algn="tl">
                      <a:srgbClr val="000000"/>
                    </a:outerShdw>
                  </a:effectLst>
                  <a:latin typeface="Gill Sans" charset="0"/>
                  <a:sym typeface="Gill Sans" charset="0"/>
                </a:endParaRPr>
              </a:p>
            </p:txBody>
          </p:sp>
          <p:sp>
            <p:nvSpPr>
              <p:cNvPr id="35"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bg1"/>
                  </a:solidFill>
                  <a:effectLst>
                    <a:outerShdw blurRad="38100" dist="38100" dir="2700000" algn="tl">
                      <a:srgbClr val="000000"/>
                    </a:outerShdw>
                  </a:effectLst>
                  <a:latin typeface="Gill Sans" charset="0"/>
                  <a:sym typeface="Gill Sans" charset="0"/>
                </a:endParaRPr>
              </a:p>
            </p:txBody>
          </p:sp>
        </p:grpSp>
      </p:grpSp>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54"/>
                                        </p:tgtEl>
                                        <p:attrNameLst>
                                          <p:attrName>style.visibility</p:attrName>
                                        </p:attrNameLst>
                                      </p:cBhvr>
                                      <p:to>
                                        <p:strVal val="visible"/>
                                      </p:to>
                                    </p:set>
                                    <p:anim calcmode="lin" valueType="num">
                                      <p:cBhvr>
                                        <p:cTn id="7" dur="300" fill="hold"/>
                                        <p:tgtEl>
                                          <p:spTgt spid="54"/>
                                        </p:tgtEl>
                                        <p:attrNameLst>
                                          <p:attrName>ppt_w</p:attrName>
                                        </p:attrNameLst>
                                      </p:cBhvr>
                                      <p:tavLst>
                                        <p:tav tm="0">
                                          <p:val>
                                            <p:fltVal val="0"/>
                                          </p:val>
                                        </p:tav>
                                        <p:tav tm="100000">
                                          <p:val>
                                            <p:strVal val="#ppt_w"/>
                                          </p:val>
                                        </p:tav>
                                      </p:tavLst>
                                    </p:anim>
                                    <p:anim calcmode="lin" valueType="num">
                                      <p:cBhvr>
                                        <p:cTn id="8" dur="300" fill="hold"/>
                                        <p:tgtEl>
                                          <p:spTgt spid="54"/>
                                        </p:tgtEl>
                                        <p:attrNameLst>
                                          <p:attrName>ppt_h</p:attrName>
                                        </p:attrNameLst>
                                      </p:cBhvr>
                                      <p:tavLst>
                                        <p:tav tm="0">
                                          <p:val>
                                            <p:fltVal val="0"/>
                                          </p:val>
                                        </p:tav>
                                        <p:tav tm="100000">
                                          <p:val>
                                            <p:strVal val="#ppt_h"/>
                                          </p:val>
                                        </p:tav>
                                      </p:tavLst>
                                    </p:anim>
                                    <p:animEffect transition="in" filter="fade">
                                      <p:cBhvr>
                                        <p:cTn id="9" dur="300"/>
                                        <p:tgtEl>
                                          <p:spTgt spid="54"/>
                                        </p:tgtEl>
                                      </p:cBhvr>
                                    </p:animEffect>
                                  </p:childTnLst>
                                </p:cTn>
                              </p:par>
                              <p:par>
                                <p:cTn id="10" presetID="22" presetClass="entr" presetSubtype="8" fill="hold" grpId="0" nodeType="withEffect">
                                  <p:stCondLst>
                                    <p:cond delay="500"/>
                                  </p:stCondLst>
                                  <p:childTnLst>
                                    <p:set>
                                      <p:cBhvr>
                                        <p:cTn id="11" dur="1" fill="hold">
                                          <p:stCondLst>
                                            <p:cond delay="0"/>
                                          </p:stCondLst>
                                        </p:cTn>
                                        <p:tgtEl>
                                          <p:spTgt spid="55"/>
                                        </p:tgtEl>
                                        <p:attrNameLst>
                                          <p:attrName>style.visibility</p:attrName>
                                        </p:attrNameLst>
                                      </p:cBhvr>
                                      <p:to>
                                        <p:strVal val="visible"/>
                                      </p:to>
                                    </p:set>
                                    <p:animEffect transition="in" filter="wipe(left)">
                                      <p:cBhvr>
                                        <p:cTn id="12" dur="500"/>
                                        <p:tgtEl>
                                          <p:spTgt spid="55"/>
                                        </p:tgtEl>
                                      </p:cBhvr>
                                    </p:animEffect>
                                  </p:childTnLst>
                                </p:cTn>
                              </p:par>
                              <p:par>
                                <p:cTn id="13" presetID="6" presetClass="emph" presetSubtype="0" autoRev="1" fill="hold" grpId="1" nodeType="withEffect">
                                  <p:stCondLst>
                                    <p:cond delay="800"/>
                                  </p:stCondLst>
                                  <p:childTnLst>
                                    <p:animScale>
                                      <p:cBhvr>
                                        <p:cTn id="14" dur="150" fill="hold"/>
                                        <p:tgtEl>
                                          <p:spTgt spid="54"/>
                                        </p:tgtEl>
                                      </p:cBhvr>
                                      <p:by x="110000" y="110000"/>
                                    </p:animScale>
                                  </p:childTnLst>
                                </p:cTn>
                              </p:par>
                            </p:childTnLst>
                          </p:cTn>
                        </p:par>
                        <p:par>
                          <p:cTn id="15" fill="hold">
                            <p:stCondLst>
                              <p:cond delay="1000"/>
                            </p:stCondLst>
                            <p:childTnLst>
                              <p:par>
                                <p:cTn id="16" presetID="18" presetClass="entr" presetSubtype="12"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strips(downLeft)">
                                      <p:cBhvr>
                                        <p:cTn id="18" dur="500"/>
                                        <p:tgtEl>
                                          <p:spTgt spid="8"/>
                                        </p:tgtEl>
                                      </p:cBhvr>
                                    </p:animEffect>
                                  </p:childTnLst>
                                </p:cTn>
                              </p:par>
                            </p:childTnLst>
                          </p:cTn>
                        </p:par>
                        <p:par>
                          <p:cTn id="19" fill="hold">
                            <p:stCondLst>
                              <p:cond delay="1500"/>
                            </p:stCondLst>
                            <p:childTnLst>
                              <p:par>
                                <p:cTn id="20" presetID="2" presetClass="entr" presetSubtype="3"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fill="hold"/>
                                        <p:tgtEl>
                                          <p:spTgt spid="20"/>
                                        </p:tgtEl>
                                        <p:attrNameLst>
                                          <p:attrName>ppt_x</p:attrName>
                                        </p:attrNameLst>
                                      </p:cBhvr>
                                      <p:tavLst>
                                        <p:tav tm="0">
                                          <p:val>
                                            <p:strVal val="1+#ppt_w/2"/>
                                          </p:val>
                                        </p:tav>
                                        <p:tav tm="100000">
                                          <p:val>
                                            <p:strVal val="#ppt_x"/>
                                          </p:val>
                                        </p:tav>
                                      </p:tavLst>
                                    </p:anim>
                                    <p:anim calcmode="lin" valueType="num">
                                      <p:cBhvr additive="base">
                                        <p:cTn id="23" dur="500" fill="hold"/>
                                        <p:tgtEl>
                                          <p:spTgt spid="20"/>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3"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1+#ppt_w/2"/>
                                          </p:val>
                                        </p:tav>
                                        <p:tav tm="100000">
                                          <p:val>
                                            <p:strVal val="#ppt_x"/>
                                          </p:val>
                                        </p:tav>
                                      </p:tavLst>
                                    </p:anim>
                                    <p:anim calcmode="lin" valueType="num">
                                      <p:cBhvr additive="base">
                                        <p:cTn id="28" dur="500" fill="hold"/>
                                        <p:tgtEl>
                                          <p:spTgt spid="17"/>
                                        </p:tgtEl>
                                        <p:attrNameLst>
                                          <p:attrName>ppt_y</p:attrName>
                                        </p:attrNameLst>
                                      </p:cBhvr>
                                      <p:tavLst>
                                        <p:tav tm="0">
                                          <p:val>
                                            <p:strVal val="0-#ppt_h/2"/>
                                          </p:val>
                                        </p:tav>
                                        <p:tav tm="100000">
                                          <p:val>
                                            <p:strVal val="#ppt_y"/>
                                          </p:val>
                                        </p:tav>
                                      </p:tavLst>
                                    </p:anim>
                                  </p:childTnLst>
                                </p:cTn>
                              </p:par>
                            </p:childTnLst>
                          </p:cTn>
                        </p:par>
                        <p:par>
                          <p:cTn id="29" fill="hold">
                            <p:stCondLst>
                              <p:cond delay="2500"/>
                            </p:stCondLst>
                            <p:childTnLst>
                              <p:par>
                                <p:cTn id="30" presetID="2" presetClass="entr" presetSubtype="3" fill="hold" nodeType="after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additive="base">
                                        <p:cTn id="32" dur="500" fill="hold"/>
                                        <p:tgtEl>
                                          <p:spTgt spid="30"/>
                                        </p:tgtEl>
                                        <p:attrNameLst>
                                          <p:attrName>ppt_x</p:attrName>
                                        </p:attrNameLst>
                                      </p:cBhvr>
                                      <p:tavLst>
                                        <p:tav tm="0">
                                          <p:val>
                                            <p:strVal val="1+#ppt_w/2"/>
                                          </p:val>
                                        </p:tav>
                                        <p:tav tm="100000">
                                          <p:val>
                                            <p:strVal val="#ppt_x"/>
                                          </p:val>
                                        </p:tav>
                                      </p:tavLst>
                                    </p:anim>
                                    <p:anim calcmode="lin" valueType="num">
                                      <p:cBhvr additive="base">
                                        <p:cTn id="33" dur="500" fill="hold"/>
                                        <p:tgtEl>
                                          <p:spTgt spid="30"/>
                                        </p:tgtEl>
                                        <p:attrNameLst>
                                          <p:attrName>ppt_y</p:attrName>
                                        </p:attrNameLst>
                                      </p:cBhvr>
                                      <p:tavLst>
                                        <p:tav tm="0">
                                          <p:val>
                                            <p:strVal val="0-#ppt_h/2"/>
                                          </p:val>
                                        </p:tav>
                                        <p:tav tm="100000">
                                          <p:val>
                                            <p:strVal val="#ppt_y"/>
                                          </p:val>
                                        </p:tav>
                                      </p:tavLst>
                                    </p:anim>
                                  </p:childTnLst>
                                </p:cTn>
                              </p:par>
                            </p:childTnLst>
                          </p:cTn>
                        </p:par>
                        <p:par>
                          <p:cTn id="34" fill="hold">
                            <p:stCondLst>
                              <p:cond delay="3000"/>
                            </p:stCondLst>
                            <p:childTnLst>
                              <p:par>
                                <p:cTn id="35" presetID="2" presetClass="entr" presetSubtype="3" fill="hold" nodeType="after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1+#ppt_w/2"/>
                                          </p:val>
                                        </p:tav>
                                        <p:tav tm="100000">
                                          <p:val>
                                            <p:strVal val="#ppt_x"/>
                                          </p:val>
                                        </p:tav>
                                      </p:tavLst>
                                    </p:anim>
                                    <p:anim calcmode="lin" valueType="num">
                                      <p:cBhvr additive="base">
                                        <p:cTn id="38" dur="500" fill="hold"/>
                                        <p:tgtEl>
                                          <p:spTgt spid="25"/>
                                        </p:tgtEl>
                                        <p:attrNameLst>
                                          <p:attrName>ppt_y</p:attrName>
                                        </p:attrNameLst>
                                      </p:cBhvr>
                                      <p:tavLst>
                                        <p:tav tm="0">
                                          <p:val>
                                            <p:strVal val="0-#ppt_h/2"/>
                                          </p:val>
                                        </p:tav>
                                        <p:tav tm="100000">
                                          <p:val>
                                            <p:strVal val="#ppt_y"/>
                                          </p:val>
                                        </p:tav>
                                      </p:tavLst>
                                    </p:anim>
                                  </p:childTnLst>
                                </p:cTn>
                              </p:par>
                            </p:childTnLst>
                          </p:cTn>
                        </p:par>
                        <p:par>
                          <p:cTn id="39" fill="hold">
                            <p:stCondLst>
                              <p:cond delay="3500"/>
                            </p:stCondLst>
                            <p:childTnLst>
                              <p:par>
                                <p:cTn id="40" presetID="2" presetClass="entr" presetSubtype="8"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0-#ppt_w/2"/>
                                          </p:val>
                                        </p:tav>
                                        <p:tav tm="100000">
                                          <p:val>
                                            <p:strVal val="#ppt_x"/>
                                          </p:val>
                                        </p:tav>
                                      </p:tavLst>
                                    </p:anim>
                                    <p:anim calcmode="lin" valueType="num">
                                      <p:cBhvr additive="base">
                                        <p:cTn id="43" dur="500" fill="hold"/>
                                        <p:tgtEl>
                                          <p:spTgt spid="9"/>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10" presetClass="entr" presetSubtype="0"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par>
                          <p:cTn id="48" fill="hold">
                            <p:stCondLst>
                              <p:cond delay="4500"/>
                            </p:stCondLst>
                            <p:childTnLst>
                              <p:par>
                                <p:cTn id="49" presetID="2" presetClass="entr" presetSubtype="8" fill="hold" grpId="0" nodeType="after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fill="hold"/>
                                        <p:tgtEl>
                                          <p:spTgt spid="11"/>
                                        </p:tgtEl>
                                        <p:attrNameLst>
                                          <p:attrName>ppt_x</p:attrName>
                                        </p:attrNameLst>
                                      </p:cBhvr>
                                      <p:tavLst>
                                        <p:tav tm="0">
                                          <p:val>
                                            <p:strVal val="0-#ppt_w/2"/>
                                          </p:val>
                                        </p:tav>
                                        <p:tav tm="100000">
                                          <p:val>
                                            <p:strVal val="#ppt_x"/>
                                          </p:val>
                                        </p:tav>
                                      </p:tavLst>
                                    </p:anim>
                                    <p:anim calcmode="lin" valueType="num">
                                      <p:cBhvr additive="base">
                                        <p:cTn id="52" dur="500" fill="hold"/>
                                        <p:tgtEl>
                                          <p:spTgt spid="11"/>
                                        </p:tgtEl>
                                        <p:attrNameLst>
                                          <p:attrName>ppt_y</p:attrName>
                                        </p:attrNameLst>
                                      </p:cBhvr>
                                      <p:tavLst>
                                        <p:tav tm="0">
                                          <p:val>
                                            <p:strVal val="#ppt_y"/>
                                          </p:val>
                                        </p:tav>
                                        <p:tav tm="100000">
                                          <p:val>
                                            <p:strVal val="#ppt_y"/>
                                          </p:val>
                                        </p:tav>
                                      </p:tavLst>
                                    </p:anim>
                                  </p:childTnLst>
                                </p:cTn>
                              </p:par>
                            </p:childTnLst>
                          </p:cTn>
                        </p:par>
                        <p:par>
                          <p:cTn id="53" fill="hold">
                            <p:stCondLst>
                              <p:cond delay="5000"/>
                            </p:stCondLst>
                            <p:childTnLst>
                              <p:par>
                                <p:cTn id="54" presetID="10" presetClass="entr" presetSubtype="0" fill="hold" grpId="0" nodeType="after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childTnLst>
                          </p:cTn>
                        </p:par>
                        <p:par>
                          <p:cTn id="57" fill="hold">
                            <p:stCondLst>
                              <p:cond delay="5500"/>
                            </p:stCondLst>
                            <p:childTnLst>
                              <p:par>
                                <p:cTn id="58" presetID="2" presetClass="entr" presetSubtype="8" fill="hold" grpId="0" nodeType="afterEffect">
                                  <p:stCondLst>
                                    <p:cond delay="0"/>
                                  </p:stCondLst>
                                  <p:childTnLst>
                                    <p:set>
                                      <p:cBhvr>
                                        <p:cTn id="59" dur="1" fill="hold">
                                          <p:stCondLst>
                                            <p:cond delay="0"/>
                                          </p:stCondLst>
                                        </p:cTn>
                                        <p:tgtEl>
                                          <p:spTgt spid="13"/>
                                        </p:tgtEl>
                                        <p:attrNameLst>
                                          <p:attrName>style.visibility</p:attrName>
                                        </p:attrNameLst>
                                      </p:cBhvr>
                                      <p:to>
                                        <p:strVal val="visible"/>
                                      </p:to>
                                    </p:set>
                                    <p:anim calcmode="lin" valueType="num">
                                      <p:cBhvr additive="base">
                                        <p:cTn id="60" dur="500" fill="hold"/>
                                        <p:tgtEl>
                                          <p:spTgt spid="13"/>
                                        </p:tgtEl>
                                        <p:attrNameLst>
                                          <p:attrName>ppt_x</p:attrName>
                                        </p:attrNameLst>
                                      </p:cBhvr>
                                      <p:tavLst>
                                        <p:tav tm="0">
                                          <p:val>
                                            <p:strVal val="0-#ppt_w/2"/>
                                          </p:val>
                                        </p:tav>
                                        <p:tav tm="100000">
                                          <p:val>
                                            <p:strVal val="#ppt_x"/>
                                          </p:val>
                                        </p:tav>
                                      </p:tavLst>
                                    </p:anim>
                                    <p:anim calcmode="lin" valueType="num">
                                      <p:cBhvr additive="base">
                                        <p:cTn id="61" dur="500" fill="hold"/>
                                        <p:tgtEl>
                                          <p:spTgt spid="13"/>
                                        </p:tgtEl>
                                        <p:attrNameLst>
                                          <p:attrName>ppt_y</p:attrName>
                                        </p:attrNameLst>
                                      </p:cBhvr>
                                      <p:tavLst>
                                        <p:tav tm="0">
                                          <p:val>
                                            <p:strVal val="#ppt_y"/>
                                          </p:val>
                                        </p:tav>
                                        <p:tav tm="100000">
                                          <p:val>
                                            <p:strVal val="#ppt_y"/>
                                          </p:val>
                                        </p:tav>
                                      </p:tavLst>
                                    </p:anim>
                                  </p:childTnLst>
                                </p:cTn>
                              </p:par>
                            </p:childTnLst>
                          </p:cTn>
                        </p:par>
                        <p:par>
                          <p:cTn id="62" fill="hold">
                            <p:stCondLst>
                              <p:cond delay="6000"/>
                            </p:stCondLst>
                            <p:childTnLst>
                              <p:par>
                                <p:cTn id="63" presetID="10" presetClass="entr" presetSubtype="0" fill="hold" grpId="0" nodeType="after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500"/>
                                        <p:tgtEl>
                                          <p:spTgt spid="14"/>
                                        </p:tgtEl>
                                      </p:cBhvr>
                                    </p:animEffect>
                                  </p:childTnLst>
                                </p:cTn>
                              </p:par>
                            </p:childTnLst>
                          </p:cTn>
                        </p:par>
                        <p:par>
                          <p:cTn id="66" fill="hold">
                            <p:stCondLst>
                              <p:cond delay="6500"/>
                            </p:stCondLst>
                            <p:childTnLst>
                              <p:par>
                                <p:cTn id="67" presetID="2" presetClass="entr" presetSubtype="8" fill="hold" grpId="0" nodeType="afterEffect">
                                  <p:stCondLst>
                                    <p:cond delay="0"/>
                                  </p:stCondLst>
                                  <p:childTnLst>
                                    <p:set>
                                      <p:cBhvr>
                                        <p:cTn id="68" dur="1" fill="hold">
                                          <p:stCondLst>
                                            <p:cond delay="0"/>
                                          </p:stCondLst>
                                        </p:cTn>
                                        <p:tgtEl>
                                          <p:spTgt spid="15"/>
                                        </p:tgtEl>
                                        <p:attrNameLst>
                                          <p:attrName>style.visibility</p:attrName>
                                        </p:attrNameLst>
                                      </p:cBhvr>
                                      <p:to>
                                        <p:strVal val="visible"/>
                                      </p:to>
                                    </p:set>
                                    <p:anim calcmode="lin" valueType="num">
                                      <p:cBhvr additive="base">
                                        <p:cTn id="69" dur="500" fill="hold"/>
                                        <p:tgtEl>
                                          <p:spTgt spid="15"/>
                                        </p:tgtEl>
                                        <p:attrNameLst>
                                          <p:attrName>ppt_x</p:attrName>
                                        </p:attrNameLst>
                                      </p:cBhvr>
                                      <p:tavLst>
                                        <p:tav tm="0">
                                          <p:val>
                                            <p:strVal val="0-#ppt_w/2"/>
                                          </p:val>
                                        </p:tav>
                                        <p:tav tm="100000">
                                          <p:val>
                                            <p:strVal val="#ppt_x"/>
                                          </p:val>
                                        </p:tav>
                                      </p:tavLst>
                                    </p:anim>
                                    <p:anim calcmode="lin" valueType="num">
                                      <p:cBhvr additive="base">
                                        <p:cTn id="70" dur="500" fill="hold"/>
                                        <p:tgtEl>
                                          <p:spTgt spid="15"/>
                                        </p:tgtEl>
                                        <p:attrNameLst>
                                          <p:attrName>ppt_y</p:attrName>
                                        </p:attrNameLst>
                                      </p:cBhvr>
                                      <p:tavLst>
                                        <p:tav tm="0">
                                          <p:val>
                                            <p:strVal val="#ppt_y"/>
                                          </p:val>
                                        </p:tav>
                                        <p:tav tm="100000">
                                          <p:val>
                                            <p:strVal val="#ppt_y"/>
                                          </p:val>
                                        </p:tav>
                                      </p:tavLst>
                                    </p:anim>
                                  </p:childTnLst>
                                </p:cTn>
                              </p:par>
                            </p:childTnLst>
                          </p:cTn>
                        </p:par>
                        <p:par>
                          <p:cTn id="71" fill="hold">
                            <p:stCondLst>
                              <p:cond delay="7000"/>
                            </p:stCondLst>
                            <p:childTnLst>
                              <p:par>
                                <p:cTn id="72" presetID="10" presetClass="entr" presetSubtype="0" fill="hold" grpId="0" nodeType="afterEffect">
                                  <p:stCondLst>
                                    <p:cond delay="0"/>
                                  </p:stCondLst>
                                  <p:childTnLst>
                                    <p:set>
                                      <p:cBhvr>
                                        <p:cTn id="73" dur="1" fill="hold">
                                          <p:stCondLst>
                                            <p:cond delay="0"/>
                                          </p:stCondLst>
                                        </p:cTn>
                                        <p:tgtEl>
                                          <p:spTgt spid="16"/>
                                        </p:tgtEl>
                                        <p:attrNameLst>
                                          <p:attrName>style.visibility</p:attrName>
                                        </p:attrNameLst>
                                      </p:cBhvr>
                                      <p:to>
                                        <p:strVal val="visible"/>
                                      </p:to>
                                    </p:set>
                                    <p:animEffect transition="in" filter="fade">
                                      <p:cBhvr>
                                        <p:cTn id="7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4" grpId="1"/>
      <p:bldP spid="55" grpId="0"/>
      <p:bldP spid="8" grpId="0" animBg="1"/>
      <p:bldP spid="9" grpId="0" animBg="1"/>
      <p:bldP spid="10" grpId="0"/>
      <p:bldP spid="11" grpId="0" animBg="1"/>
      <p:bldP spid="12" grpId="0"/>
      <p:bldP spid="13" grpId="0" animBg="1"/>
      <p:bldP spid="14" grpId="0"/>
      <p:bldP spid="15" grpId="0" animBg="1"/>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01</a:t>
            </a: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5" name="Rectangle 39"/>
          <p:cNvSpPr>
            <a:spLocks noChangeArrowheads="1"/>
          </p:cNvSpPr>
          <p:nvPr/>
        </p:nvSpPr>
        <p:spPr bwMode="auto">
          <a:xfrm>
            <a:off x="915988" y="338497"/>
            <a:ext cx="277805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1600" b="1"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我国各地汛情严重</a:t>
            </a:r>
            <a:endParaRPr lang="en-US" altLang="zh-CN" sz="1600" b="1"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755576" y="842764"/>
            <a:ext cx="2095682" cy="1539373"/>
          </a:xfrm>
          <a:prstGeom prst="rect">
            <a:avLst/>
          </a:prstGeom>
        </p:spPr>
      </p:pic>
      <p:pic>
        <p:nvPicPr>
          <p:cNvPr id="4" name="图片 3"/>
          <p:cNvPicPr>
            <a:picLocks noChangeAspect="1"/>
          </p:cNvPicPr>
          <p:nvPr/>
        </p:nvPicPr>
        <p:blipFill>
          <a:blip r:embed="rId3"/>
          <a:stretch>
            <a:fillRect/>
          </a:stretch>
        </p:blipFill>
        <p:spPr>
          <a:xfrm>
            <a:off x="3272999" y="827522"/>
            <a:ext cx="2095682" cy="1554615"/>
          </a:xfrm>
          <a:prstGeom prst="rect">
            <a:avLst/>
          </a:prstGeom>
        </p:spPr>
      </p:pic>
      <p:pic>
        <p:nvPicPr>
          <p:cNvPr id="5" name="图片 4"/>
          <p:cNvPicPr>
            <a:picLocks noChangeAspect="1"/>
          </p:cNvPicPr>
          <p:nvPr/>
        </p:nvPicPr>
        <p:blipFill>
          <a:blip r:embed="rId4"/>
          <a:stretch>
            <a:fillRect/>
          </a:stretch>
        </p:blipFill>
        <p:spPr>
          <a:xfrm>
            <a:off x="787854" y="2879271"/>
            <a:ext cx="2095681" cy="1713307"/>
          </a:xfrm>
          <a:prstGeom prst="rect">
            <a:avLst/>
          </a:prstGeom>
        </p:spPr>
      </p:pic>
      <p:sp>
        <p:nvSpPr>
          <p:cNvPr id="36" name="Rectangle 26"/>
          <p:cNvSpPr/>
          <p:nvPr/>
        </p:nvSpPr>
        <p:spPr>
          <a:xfrm>
            <a:off x="787855" y="2442039"/>
            <a:ext cx="2095682" cy="258853"/>
          </a:xfrm>
          <a:prstGeom prst="rect">
            <a:avLst/>
          </a:prstGeom>
        </p:spPr>
        <p:txBody>
          <a:bodyPr wrap="square" lIns="68580" tIns="34290" rIns="68580" bIns="34290">
            <a:spAutoFit/>
          </a:bodyPr>
          <a:lstStyle/>
          <a:p>
            <a:pPr>
              <a:lnSpc>
                <a:spcPct val="130000"/>
              </a:lnSpc>
            </a:pPr>
            <a:r>
              <a:rPr lang="en-US" altLang="zh-CN" sz="1050" dirty="0">
                <a:solidFill>
                  <a:schemeClr val="bg1"/>
                </a:solidFill>
                <a:latin typeface="微软雅黑" panose="020B0503020204020204" pitchFamily="34" charset="-122"/>
                <a:ea typeface="微软雅黑" panose="020B0503020204020204" pitchFamily="34" charset="-122"/>
              </a:rPr>
              <a:t>2012</a:t>
            </a:r>
            <a:r>
              <a:rPr lang="zh-CN" altLang="en-US" sz="1050" dirty="0">
                <a:solidFill>
                  <a:schemeClr val="bg1"/>
                </a:solidFill>
                <a:latin typeface="微软雅黑" panose="020B0503020204020204" pitchFamily="34" charset="-122"/>
                <a:ea typeface="微软雅黑" panose="020B0503020204020204" pitchFamily="34" charset="-122"/>
              </a:rPr>
              <a:t>年</a:t>
            </a:r>
            <a:r>
              <a:rPr lang="en-US" altLang="zh-CN" sz="1050" dirty="0">
                <a:solidFill>
                  <a:schemeClr val="bg1"/>
                </a:solidFill>
                <a:latin typeface="微软雅黑" panose="020B0503020204020204" pitchFamily="34" charset="-122"/>
                <a:ea typeface="微软雅黑" panose="020B0503020204020204" pitchFamily="34" charset="-122"/>
              </a:rPr>
              <a:t>7</a:t>
            </a:r>
            <a:r>
              <a:rPr lang="zh-CN" altLang="en-US" sz="1050" dirty="0">
                <a:solidFill>
                  <a:schemeClr val="bg1"/>
                </a:solidFill>
                <a:latin typeface="微软雅黑" panose="020B0503020204020204" pitchFamily="34" charset="-122"/>
                <a:ea typeface="微软雅黑" panose="020B0503020204020204" pitchFamily="34" charset="-122"/>
              </a:rPr>
              <a:t>月暴雨过后的北京内涝</a:t>
            </a: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7" name="Rectangle 26"/>
          <p:cNvSpPr/>
          <p:nvPr/>
        </p:nvSpPr>
        <p:spPr>
          <a:xfrm>
            <a:off x="3306727" y="2442039"/>
            <a:ext cx="2095682" cy="258853"/>
          </a:xfrm>
          <a:prstGeom prst="rect">
            <a:avLst/>
          </a:prstGeom>
        </p:spPr>
        <p:txBody>
          <a:bodyPr wrap="square" lIns="68580" tIns="34290" rIns="68580" bIns="34290">
            <a:spAutoFit/>
          </a:bodyPr>
          <a:lstStyle/>
          <a:p>
            <a:pPr>
              <a:lnSpc>
                <a:spcPct val="130000"/>
              </a:lnSpc>
            </a:pPr>
            <a:r>
              <a:rPr lang="en-US" altLang="zh-CN" sz="1050" dirty="0">
                <a:solidFill>
                  <a:schemeClr val="bg1"/>
                </a:solidFill>
                <a:latin typeface="微软雅黑" panose="020B0503020204020204" pitchFamily="34" charset="-122"/>
                <a:ea typeface="微软雅黑" panose="020B0503020204020204" pitchFamily="34" charset="-122"/>
              </a:rPr>
              <a:t>2013</a:t>
            </a:r>
            <a:r>
              <a:rPr lang="zh-CN" altLang="en-US" sz="1050" dirty="0">
                <a:solidFill>
                  <a:schemeClr val="bg1"/>
                </a:solidFill>
                <a:latin typeface="微软雅黑" panose="020B0503020204020204" pitchFamily="34" charset="-122"/>
                <a:ea typeface="微软雅黑" panose="020B0503020204020204" pitchFamily="34" charset="-122"/>
              </a:rPr>
              <a:t>年</a:t>
            </a:r>
            <a:r>
              <a:rPr lang="en-US" altLang="zh-CN" sz="1050" dirty="0">
                <a:solidFill>
                  <a:schemeClr val="bg1"/>
                </a:solidFill>
                <a:latin typeface="微软雅黑" panose="020B0503020204020204" pitchFamily="34" charset="-122"/>
                <a:ea typeface="微软雅黑" panose="020B0503020204020204" pitchFamily="34" charset="-122"/>
              </a:rPr>
              <a:t>10</a:t>
            </a:r>
            <a:r>
              <a:rPr lang="zh-CN" altLang="en-US" sz="1050" dirty="0">
                <a:solidFill>
                  <a:schemeClr val="bg1"/>
                </a:solidFill>
                <a:latin typeface="微软雅黑" panose="020B0503020204020204" pitchFamily="34" charset="-122"/>
                <a:ea typeface="微软雅黑" panose="020B0503020204020204" pitchFamily="34" charset="-122"/>
              </a:rPr>
              <a:t>月台风菲特过后的宁波</a:t>
            </a: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8" name="Rectangle 26"/>
          <p:cNvSpPr/>
          <p:nvPr/>
        </p:nvSpPr>
        <p:spPr>
          <a:xfrm>
            <a:off x="963214" y="4721310"/>
            <a:ext cx="1744960" cy="258853"/>
          </a:xfrm>
          <a:prstGeom prst="rect">
            <a:avLst/>
          </a:prstGeom>
        </p:spPr>
        <p:txBody>
          <a:bodyPr wrap="square" lIns="68580" tIns="34290" rIns="68580" bIns="34290">
            <a:spAutoFit/>
          </a:bodyPr>
          <a:lstStyle/>
          <a:p>
            <a:pPr>
              <a:lnSpc>
                <a:spcPct val="130000"/>
              </a:lnSpc>
            </a:pPr>
            <a:r>
              <a:rPr lang="en-US" altLang="zh-CN" sz="1050" dirty="0">
                <a:solidFill>
                  <a:schemeClr val="bg1"/>
                </a:solidFill>
                <a:latin typeface="微软雅黑" panose="020B0503020204020204" pitchFamily="34" charset="-122"/>
                <a:ea typeface="微软雅黑" panose="020B0503020204020204" pitchFamily="34" charset="-122"/>
              </a:rPr>
              <a:t>2016</a:t>
            </a:r>
            <a:r>
              <a:rPr lang="zh-CN" altLang="en-US" sz="1050" dirty="0">
                <a:solidFill>
                  <a:schemeClr val="bg1"/>
                </a:solidFill>
                <a:latin typeface="微软雅黑" panose="020B0503020204020204" pitchFamily="34" charset="-122"/>
                <a:ea typeface="微软雅黑" panose="020B0503020204020204" pitchFamily="34" charset="-122"/>
              </a:rPr>
              <a:t>年</a:t>
            </a:r>
            <a:r>
              <a:rPr lang="en-US" altLang="zh-CN" sz="1050" dirty="0">
                <a:solidFill>
                  <a:schemeClr val="bg1"/>
                </a:solidFill>
                <a:latin typeface="微软雅黑" panose="020B0503020204020204" pitchFamily="34" charset="-122"/>
                <a:ea typeface="微软雅黑" panose="020B0503020204020204" pitchFamily="34" charset="-122"/>
              </a:rPr>
              <a:t>5</a:t>
            </a:r>
            <a:r>
              <a:rPr lang="zh-CN" altLang="en-US" sz="1050" dirty="0">
                <a:solidFill>
                  <a:schemeClr val="bg1"/>
                </a:solidFill>
                <a:latin typeface="微软雅黑" panose="020B0503020204020204" pitchFamily="34" charset="-122"/>
                <a:ea typeface="微软雅黑" panose="020B0503020204020204" pitchFamily="34" charset="-122"/>
              </a:rPr>
              <a:t>月暴雨过后的广州</a:t>
            </a:r>
            <a:endParaRPr lang="zh-CN" altLang="en-US" sz="1050" dirty="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5"/>
          <a:stretch>
            <a:fillRect/>
          </a:stretch>
        </p:blipFill>
        <p:spPr>
          <a:xfrm>
            <a:off x="3272999" y="2858988"/>
            <a:ext cx="2095681" cy="1733590"/>
          </a:xfrm>
          <a:prstGeom prst="rect">
            <a:avLst/>
          </a:prstGeom>
        </p:spPr>
      </p:pic>
      <p:sp>
        <p:nvSpPr>
          <p:cNvPr id="40" name="Rectangle 26"/>
          <p:cNvSpPr/>
          <p:nvPr/>
        </p:nvSpPr>
        <p:spPr>
          <a:xfrm>
            <a:off x="3306727" y="4717861"/>
            <a:ext cx="2095682" cy="258853"/>
          </a:xfrm>
          <a:prstGeom prst="rect">
            <a:avLst/>
          </a:prstGeom>
        </p:spPr>
        <p:txBody>
          <a:bodyPr wrap="square" lIns="68580" tIns="34290" rIns="68580" bIns="34290">
            <a:spAutoFit/>
          </a:bodyPr>
          <a:lstStyle/>
          <a:p>
            <a:pPr>
              <a:lnSpc>
                <a:spcPct val="130000"/>
              </a:lnSpc>
            </a:pPr>
            <a:r>
              <a:rPr lang="en-US" altLang="zh-CN" sz="1050" dirty="0">
                <a:solidFill>
                  <a:schemeClr val="bg1"/>
                </a:solidFill>
                <a:latin typeface="微软雅黑" panose="020B0503020204020204" pitchFamily="34" charset="-122"/>
                <a:ea typeface="微软雅黑" panose="020B0503020204020204" pitchFamily="34" charset="-122"/>
              </a:rPr>
              <a:t>2018</a:t>
            </a:r>
            <a:r>
              <a:rPr lang="zh-CN" altLang="en-US" sz="1050" dirty="0">
                <a:solidFill>
                  <a:schemeClr val="bg1"/>
                </a:solidFill>
                <a:latin typeface="微软雅黑" panose="020B0503020204020204" pitchFamily="34" charset="-122"/>
                <a:ea typeface="微软雅黑" panose="020B0503020204020204" pitchFamily="34" charset="-122"/>
              </a:rPr>
              <a:t>年</a:t>
            </a:r>
            <a:r>
              <a:rPr lang="en-US" altLang="zh-CN" sz="1050" dirty="0">
                <a:solidFill>
                  <a:schemeClr val="bg1"/>
                </a:solidFill>
                <a:latin typeface="微软雅黑" panose="020B0503020204020204" pitchFamily="34" charset="-122"/>
                <a:ea typeface="微软雅黑" panose="020B0503020204020204" pitchFamily="34" charset="-122"/>
              </a:rPr>
              <a:t>5</a:t>
            </a:r>
            <a:r>
              <a:rPr lang="zh-CN" altLang="en-US" sz="1050" dirty="0">
                <a:solidFill>
                  <a:schemeClr val="bg1"/>
                </a:solidFill>
                <a:latin typeface="微软雅黑" panose="020B0503020204020204" pitchFamily="34" charset="-122"/>
                <a:ea typeface="微软雅黑" panose="020B0503020204020204" pitchFamily="34" charset="-122"/>
              </a:rPr>
              <a:t>月暴雨侵袭过后的武汉</a:t>
            </a:r>
            <a:endParaRPr lang="zh-CN" altLang="en-US" sz="1050" dirty="0">
              <a:solidFill>
                <a:schemeClr val="bg1"/>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6"/>
          <a:stretch>
            <a:fillRect/>
          </a:stretch>
        </p:blipFill>
        <p:spPr>
          <a:xfrm>
            <a:off x="5652120" y="820902"/>
            <a:ext cx="2592288" cy="3728906"/>
          </a:xfrm>
          <a:prstGeom prst="rect">
            <a:avLst/>
          </a:prstGeom>
        </p:spPr>
      </p:pic>
      <p:sp>
        <p:nvSpPr>
          <p:cNvPr id="42" name="Rectangle 26"/>
          <p:cNvSpPr/>
          <p:nvPr/>
        </p:nvSpPr>
        <p:spPr>
          <a:xfrm>
            <a:off x="5855115" y="4717861"/>
            <a:ext cx="2345662" cy="258853"/>
          </a:xfrm>
          <a:prstGeom prst="rect">
            <a:avLst/>
          </a:prstGeom>
        </p:spPr>
        <p:txBody>
          <a:bodyPr wrap="square" lIns="68580" tIns="34290" rIns="68580" bIns="34290">
            <a:spAutoFit/>
          </a:bodyPr>
          <a:lstStyle/>
          <a:p>
            <a:pPr>
              <a:lnSpc>
                <a:spcPct val="130000"/>
              </a:lnSpc>
            </a:pPr>
            <a:r>
              <a:rPr lang="en-US" altLang="zh-CN" sz="1050" dirty="0">
                <a:solidFill>
                  <a:schemeClr val="bg1"/>
                </a:solidFill>
                <a:latin typeface="微软雅黑" panose="020B0503020204020204" pitchFamily="34" charset="-122"/>
                <a:ea typeface="微软雅黑" panose="020B0503020204020204" pitchFamily="34" charset="-122"/>
              </a:rPr>
              <a:t>2017</a:t>
            </a:r>
            <a:r>
              <a:rPr lang="zh-CN" altLang="en-US" sz="1050" dirty="0">
                <a:solidFill>
                  <a:schemeClr val="bg1"/>
                </a:solidFill>
                <a:latin typeface="微软雅黑" panose="020B0503020204020204" pitchFamily="34" charset="-122"/>
                <a:ea typeface="微软雅黑" panose="020B0503020204020204" pitchFamily="34" charset="-122"/>
              </a:rPr>
              <a:t>年</a:t>
            </a:r>
            <a:r>
              <a:rPr lang="en-US" altLang="zh-CN" sz="1050" dirty="0">
                <a:solidFill>
                  <a:schemeClr val="bg1"/>
                </a:solidFill>
                <a:latin typeface="微软雅黑" panose="020B0503020204020204" pitchFamily="34" charset="-122"/>
                <a:ea typeface="微软雅黑" panose="020B0503020204020204" pitchFamily="34" charset="-122"/>
              </a:rPr>
              <a:t>5</a:t>
            </a:r>
            <a:r>
              <a:rPr lang="zh-CN" altLang="en-US" sz="1050" dirty="0">
                <a:solidFill>
                  <a:schemeClr val="bg1"/>
                </a:solidFill>
                <a:latin typeface="微软雅黑" panose="020B0503020204020204" pitchFamily="34" charset="-122"/>
                <a:ea typeface="微软雅黑" panose="020B0503020204020204" pitchFamily="34" charset="-122"/>
              </a:rPr>
              <a:t>月，山城重庆也没有避免</a:t>
            </a:r>
            <a:endParaRPr lang="zh-CN" altLang="en-US" sz="105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54"/>
                                        </p:tgtEl>
                                        <p:attrNameLst>
                                          <p:attrName>style.visibility</p:attrName>
                                        </p:attrNameLst>
                                      </p:cBhvr>
                                      <p:to>
                                        <p:strVal val="visible"/>
                                      </p:to>
                                    </p:set>
                                    <p:anim calcmode="lin" valueType="num">
                                      <p:cBhvr>
                                        <p:cTn id="7" dur="300" fill="hold"/>
                                        <p:tgtEl>
                                          <p:spTgt spid="54"/>
                                        </p:tgtEl>
                                        <p:attrNameLst>
                                          <p:attrName>ppt_w</p:attrName>
                                        </p:attrNameLst>
                                      </p:cBhvr>
                                      <p:tavLst>
                                        <p:tav tm="0">
                                          <p:val>
                                            <p:fltVal val="0"/>
                                          </p:val>
                                        </p:tav>
                                        <p:tav tm="100000">
                                          <p:val>
                                            <p:strVal val="#ppt_w"/>
                                          </p:val>
                                        </p:tav>
                                      </p:tavLst>
                                    </p:anim>
                                    <p:anim calcmode="lin" valueType="num">
                                      <p:cBhvr>
                                        <p:cTn id="8" dur="300" fill="hold"/>
                                        <p:tgtEl>
                                          <p:spTgt spid="54"/>
                                        </p:tgtEl>
                                        <p:attrNameLst>
                                          <p:attrName>ppt_h</p:attrName>
                                        </p:attrNameLst>
                                      </p:cBhvr>
                                      <p:tavLst>
                                        <p:tav tm="0">
                                          <p:val>
                                            <p:fltVal val="0"/>
                                          </p:val>
                                        </p:tav>
                                        <p:tav tm="100000">
                                          <p:val>
                                            <p:strVal val="#ppt_h"/>
                                          </p:val>
                                        </p:tav>
                                      </p:tavLst>
                                    </p:anim>
                                    <p:animEffect transition="in" filter="fade">
                                      <p:cBhvr>
                                        <p:cTn id="9" dur="300"/>
                                        <p:tgtEl>
                                          <p:spTgt spid="54"/>
                                        </p:tgtEl>
                                      </p:cBhvr>
                                    </p:animEffect>
                                  </p:childTnLst>
                                </p:cTn>
                              </p:par>
                              <p:par>
                                <p:cTn id="10" presetID="22" presetClass="entr" presetSubtype="8" fill="hold" grpId="0" nodeType="withEffect">
                                  <p:stCondLst>
                                    <p:cond delay="500"/>
                                  </p:stCondLst>
                                  <p:childTnLst>
                                    <p:set>
                                      <p:cBhvr>
                                        <p:cTn id="11" dur="1" fill="hold">
                                          <p:stCondLst>
                                            <p:cond delay="0"/>
                                          </p:stCondLst>
                                        </p:cTn>
                                        <p:tgtEl>
                                          <p:spTgt spid="55"/>
                                        </p:tgtEl>
                                        <p:attrNameLst>
                                          <p:attrName>style.visibility</p:attrName>
                                        </p:attrNameLst>
                                      </p:cBhvr>
                                      <p:to>
                                        <p:strVal val="visible"/>
                                      </p:to>
                                    </p:set>
                                    <p:animEffect transition="in" filter="wipe(left)">
                                      <p:cBhvr>
                                        <p:cTn id="12" dur="500"/>
                                        <p:tgtEl>
                                          <p:spTgt spid="55"/>
                                        </p:tgtEl>
                                      </p:cBhvr>
                                    </p:animEffect>
                                  </p:childTnLst>
                                </p:cTn>
                              </p:par>
                              <p:par>
                                <p:cTn id="13" presetID="6" presetClass="emph" presetSubtype="0" autoRev="1" fill="hold" grpId="1" nodeType="withEffect">
                                  <p:stCondLst>
                                    <p:cond delay="800"/>
                                  </p:stCondLst>
                                  <p:childTnLst>
                                    <p:animScale>
                                      <p:cBhvr>
                                        <p:cTn id="14" dur="150" fill="hold"/>
                                        <p:tgtEl>
                                          <p:spTgt spid="54"/>
                                        </p:tgtEl>
                                      </p:cBhvr>
                                      <p:by x="110000" y="110000"/>
                                    </p:animScale>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4" grpId="1"/>
      <p:bldP spid="55" grpId="0"/>
      <p:bldP spid="36" grpId="0"/>
      <p:bldP spid="37" grpId="0"/>
      <p:bldP spid="38" grpId="0"/>
      <p:bldP spid="40" grpId="0"/>
      <p:bldP spid="4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01</a:t>
            </a: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5" name="Rectangle 39"/>
          <p:cNvSpPr>
            <a:spLocks noChangeArrowheads="1"/>
          </p:cNvSpPr>
          <p:nvPr/>
        </p:nvSpPr>
        <p:spPr bwMode="auto">
          <a:xfrm>
            <a:off x="915988" y="338497"/>
            <a:ext cx="277805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1600" b="1"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需求分析</a:t>
            </a:r>
            <a:r>
              <a:rPr lang="en-US" altLang="zh-CN" sz="1600" b="1"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a:t>
            </a:r>
            <a:r>
              <a:rPr lang="zh-CN" altLang="en-US" sz="1600" b="1"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四大核心需求</a:t>
            </a:r>
            <a:endParaRPr lang="en-US" altLang="zh-CN" sz="1600" b="1"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67" name="Freeform 105"/>
          <p:cNvSpPr/>
          <p:nvPr/>
        </p:nvSpPr>
        <p:spPr bwMode="auto">
          <a:xfrm>
            <a:off x="4599540" y="3150260"/>
            <a:ext cx="918175" cy="985124"/>
          </a:xfrm>
          <a:custGeom>
            <a:avLst/>
            <a:gdLst>
              <a:gd name="T0" fmla="*/ 0 w 876"/>
              <a:gd name="T1" fmla="*/ 29138806 h 952"/>
              <a:gd name="T2" fmla="*/ 0 w 876"/>
              <a:gd name="T3" fmla="*/ 477871696 h 952"/>
              <a:gd name="T4" fmla="*/ 851127092 w 876"/>
              <a:gd name="T5" fmla="*/ 924662129 h 952"/>
              <a:gd name="T6" fmla="*/ 691784020 w 876"/>
              <a:gd name="T7" fmla="*/ 0 h 952"/>
              <a:gd name="T8" fmla="*/ 367267589 w 876"/>
              <a:gd name="T9" fmla="*/ 0 h 952"/>
              <a:gd name="T10" fmla="*/ 410017760 w 876"/>
              <a:gd name="T11" fmla="*/ 244763215 h 952"/>
              <a:gd name="T12" fmla="*/ 0 w 876"/>
              <a:gd name="T13" fmla="*/ 29138806 h 9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76" h="952">
                <a:moveTo>
                  <a:pt x="0" y="30"/>
                </a:moveTo>
                <a:lnTo>
                  <a:pt x="0" y="492"/>
                </a:lnTo>
                <a:lnTo>
                  <a:pt x="876" y="952"/>
                </a:lnTo>
                <a:lnTo>
                  <a:pt x="712" y="0"/>
                </a:lnTo>
                <a:lnTo>
                  <a:pt x="378" y="0"/>
                </a:lnTo>
                <a:lnTo>
                  <a:pt x="422" y="252"/>
                </a:lnTo>
                <a:lnTo>
                  <a:pt x="0" y="3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96775" tIns="48388" rIns="96775" bIns="48388"/>
          <a:lstStyle/>
          <a:p>
            <a:pPr defTabSz="967740"/>
            <a:endParaRPr lang="zh-CN" altLang="en-US" sz="1900" kern="0">
              <a:solidFill>
                <a:schemeClr val="bg1"/>
              </a:solidFill>
            </a:endParaRPr>
          </a:p>
        </p:txBody>
      </p:sp>
      <p:sp>
        <p:nvSpPr>
          <p:cNvPr id="68" name="Freeform 107"/>
          <p:cNvSpPr/>
          <p:nvPr/>
        </p:nvSpPr>
        <p:spPr bwMode="auto">
          <a:xfrm>
            <a:off x="3529463" y="3150260"/>
            <a:ext cx="921550" cy="985124"/>
          </a:xfrm>
          <a:custGeom>
            <a:avLst/>
            <a:gdLst>
              <a:gd name="T0" fmla="*/ 878 w 878"/>
              <a:gd name="T1" fmla="*/ 30 h 952"/>
              <a:gd name="T2" fmla="*/ 456 w 878"/>
              <a:gd name="T3" fmla="*/ 252 h 952"/>
              <a:gd name="T4" fmla="*/ 498 w 878"/>
              <a:gd name="T5" fmla="*/ 0 h 952"/>
              <a:gd name="T6" fmla="*/ 164 w 878"/>
              <a:gd name="T7" fmla="*/ 0 h 952"/>
              <a:gd name="T8" fmla="*/ 0 w 878"/>
              <a:gd name="T9" fmla="*/ 952 h 952"/>
              <a:gd name="T10" fmla="*/ 878 w 878"/>
              <a:gd name="T11" fmla="*/ 492 h 952"/>
              <a:gd name="T12" fmla="*/ 878 w 878"/>
              <a:gd name="T13" fmla="*/ 30 h 952"/>
            </a:gdLst>
            <a:ahLst/>
            <a:cxnLst>
              <a:cxn ang="0">
                <a:pos x="T0" y="T1"/>
              </a:cxn>
              <a:cxn ang="0">
                <a:pos x="T2" y="T3"/>
              </a:cxn>
              <a:cxn ang="0">
                <a:pos x="T4" y="T5"/>
              </a:cxn>
              <a:cxn ang="0">
                <a:pos x="T6" y="T7"/>
              </a:cxn>
              <a:cxn ang="0">
                <a:pos x="T8" y="T9"/>
              </a:cxn>
              <a:cxn ang="0">
                <a:pos x="T10" y="T11"/>
              </a:cxn>
              <a:cxn ang="0">
                <a:pos x="T12" y="T13"/>
              </a:cxn>
            </a:cxnLst>
            <a:rect l="0" t="0" r="r" b="b"/>
            <a:pathLst>
              <a:path w="878" h="952">
                <a:moveTo>
                  <a:pt x="878" y="30"/>
                </a:moveTo>
                <a:lnTo>
                  <a:pt x="456" y="252"/>
                </a:lnTo>
                <a:lnTo>
                  <a:pt x="498" y="0"/>
                </a:lnTo>
                <a:lnTo>
                  <a:pt x="164" y="0"/>
                </a:lnTo>
                <a:lnTo>
                  <a:pt x="0" y="952"/>
                </a:lnTo>
                <a:lnTo>
                  <a:pt x="878" y="492"/>
                </a:lnTo>
                <a:lnTo>
                  <a:pt x="878" y="3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96775" tIns="48388" rIns="96775" bIns="48388"/>
          <a:lstStyle/>
          <a:p>
            <a:pPr defTabSz="967740" fontAlgn="base">
              <a:spcBef>
                <a:spcPct val="0"/>
              </a:spcBef>
              <a:spcAft>
                <a:spcPct val="0"/>
              </a:spcAft>
              <a:defRPr/>
            </a:pPr>
            <a:endParaRPr lang="zh-CN" altLang="en-US" sz="1900">
              <a:solidFill>
                <a:schemeClr val="bg1"/>
              </a:solidFill>
              <a:effectLst>
                <a:outerShdw blurRad="60007" dist="310007" dir="7680000" sy="30000" kx="1300200" algn="ctr" rotWithShape="0">
                  <a:prstClr val="black">
                    <a:alpha val="32000"/>
                  </a:prstClr>
                </a:outerShdw>
              </a:effectLst>
            </a:endParaRPr>
          </a:p>
        </p:txBody>
      </p:sp>
      <p:grpSp>
        <p:nvGrpSpPr>
          <p:cNvPr id="71" name="组合 70"/>
          <p:cNvGrpSpPr/>
          <p:nvPr/>
        </p:nvGrpSpPr>
        <p:grpSpPr>
          <a:xfrm>
            <a:off x="2916782" y="1116671"/>
            <a:ext cx="3213613" cy="3018713"/>
            <a:chOff x="3249281" y="1495055"/>
            <a:chExt cx="3213613" cy="3018713"/>
          </a:xfrm>
        </p:grpSpPr>
        <p:sp>
          <p:nvSpPr>
            <p:cNvPr id="72" name="Freeform 104"/>
            <p:cNvSpPr/>
            <p:nvPr/>
          </p:nvSpPr>
          <p:spPr bwMode="auto">
            <a:xfrm>
              <a:off x="4932039" y="3528644"/>
              <a:ext cx="918175" cy="985124"/>
            </a:xfrm>
            <a:custGeom>
              <a:avLst/>
              <a:gdLst>
                <a:gd name="T0" fmla="*/ 0 w 876"/>
                <a:gd name="T1" fmla="*/ 29138806 h 952"/>
                <a:gd name="T2" fmla="*/ 0 w 876"/>
                <a:gd name="T3" fmla="*/ 477871696 h 952"/>
                <a:gd name="T4" fmla="*/ 851127092 w 876"/>
                <a:gd name="T5" fmla="*/ 924662129 h 952"/>
                <a:gd name="T6" fmla="*/ 691784020 w 876"/>
                <a:gd name="T7" fmla="*/ 0 h 952"/>
                <a:gd name="T8" fmla="*/ 367267589 w 876"/>
                <a:gd name="T9" fmla="*/ 0 h 952"/>
                <a:gd name="T10" fmla="*/ 410017760 w 876"/>
                <a:gd name="T11" fmla="*/ 244763215 h 952"/>
                <a:gd name="T12" fmla="*/ 0 w 876"/>
                <a:gd name="T13" fmla="*/ 29138806 h 9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76" h="952">
                  <a:moveTo>
                    <a:pt x="0" y="30"/>
                  </a:moveTo>
                  <a:lnTo>
                    <a:pt x="0" y="492"/>
                  </a:lnTo>
                  <a:lnTo>
                    <a:pt x="876" y="952"/>
                  </a:lnTo>
                  <a:lnTo>
                    <a:pt x="712" y="0"/>
                  </a:lnTo>
                  <a:lnTo>
                    <a:pt x="378" y="0"/>
                  </a:lnTo>
                  <a:lnTo>
                    <a:pt x="422" y="252"/>
                  </a:lnTo>
                  <a:lnTo>
                    <a:pt x="0" y="30"/>
                  </a:ln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lIns="96775" tIns="48388" rIns="96775" bIns="48388"/>
            <a:lstStyle/>
            <a:p>
              <a:pPr defTabSz="967740"/>
              <a:endParaRPr lang="zh-CN" altLang="en-US" sz="1900" kern="0">
                <a:solidFill>
                  <a:schemeClr val="bg1"/>
                </a:solidFill>
              </a:endParaRPr>
            </a:p>
          </p:txBody>
        </p:sp>
        <p:sp>
          <p:nvSpPr>
            <p:cNvPr id="73" name="Freeform 106"/>
            <p:cNvSpPr/>
            <p:nvPr/>
          </p:nvSpPr>
          <p:spPr bwMode="auto">
            <a:xfrm>
              <a:off x="3861962" y="3528644"/>
              <a:ext cx="921550" cy="985124"/>
            </a:xfrm>
            <a:custGeom>
              <a:avLst/>
              <a:gdLst>
                <a:gd name="T0" fmla="*/ 854256123 w 878"/>
                <a:gd name="T1" fmla="*/ 29138806 h 952"/>
                <a:gd name="T2" fmla="*/ 443668360 w 878"/>
                <a:gd name="T3" fmla="*/ 244763215 h 952"/>
                <a:gd name="T4" fmla="*/ 484532161 w 878"/>
                <a:gd name="T5" fmla="*/ 0 h 952"/>
                <a:gd name="T6" fmla="*/ 159564590 w 878"/>
                <a:gd name="T7" fmla="*/ 0 h 952"/>
                <a:gd name="T8" fmla="*/ 0 w 878"/>
                <a:gd name="T9" fmla="*/ 924662129 h 952"/>
                <a:gd name="T10" fmla="*/ 854256123 w 878"/>
                <a:gd name="T11" fmla="*/ 477871696 h 952"/>
                <a:gd name="T12" fmla="*/ 854256123 w 878"/>
                <a:gd name="T13" fmla="*/ 29138806 h 9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78" h="952">
                  <a:moveTo>
                    <a:pt x="878" y="30"/>
                  </a:moveTo>
                  <a:lnTo>
                    <a:pt x="456" y="252"/>
                  </a:lnTo>
                  <a:lnTo>
                    <a:pt x="498" y="0"/>
                  </a:lnTo>
                  <a:lnTo>
                    <a:pt x="164" y="0"/>
                  </a:lnTo>
                  <a:lnTo>
                    <a:pt x="0" y="952"/>
                  </a:lnTo>
                  <a:lnTo>
                    <a:pt x="878" y="492"/>
                  </a:lnTo>
                  <a:lnTo>
                    <a:pt x="878" y="30"/>
                  </a:ln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lIns="96775" tIns="48388" rIns="96775" bIns="48388"/>
            <a:lstStyle/>
            <a:p>
              <a:pPr defTabSz="967740"/>
              <a:endParaRPr lang="zh-CN" altLang="en-US" sz="1900" kern="0">
                <a:solidFill>
                  <a:schemeClr val="bg1"/>
                </a:solidFill>
              </a:endParaRPr>
            </a:p>
          </p:txBody>
        </p:sp>
        <p:sp>
          <p:nvSpPr>
            <p:cNvPr id="74" name="Freeform 108"/>
            <p:cNvSpPr/>
            <p:nvPr/>
          </p:nvSpPr>
          <p:spPr bwMode="auto">
            <a:xfrm>
              <a:off x="4856088" y="1495055"/>
              <a:ext cx="1606806" cy="1866900"/>
            </a:xfrm>
            <a:custGeom>
              <a:avLst/>
              <a:gdLst>
                <a:gd name="T0" fmla="*/ 460241095 w 1534"/>
                <a:gd name="T1" fmla="*/ 934440516 h 1804"/>
                <a:gd name="T2" fmla="*/ 0 w 1534"/>
                <a:gd name="T3" fmla="*/ 0 h 1804"/>
                <a:gd name="T4" fmla="*/ 0 w 1534"/>
                <a:gd name="T5" fmla="*/ 679947018 h 1804"/>
                <a:gd name="T6" fmla="*/ 238859290 w 1534"/>
                <a:gd name="T7" fmla="*/ 1165622896 h 1804"/>
                <a:gd name="T8" fmla="*/ 774835825 w 1534"/>
                <a:gd name="T9" fmla="*/ 1243330563 h 1804"/>
                <a:gd name="T10" fmla="*/ 388389322 w 1534"/>
                <a:gd name="T11" fmla="*/ 1622157906 h 1804"/>
                <a:gd name="T12" fmla="*/ 409750474 w 1534"/>
                <a:gd name="T13" fmla="*/ 1752319530 h 1804"/>
                <a:gd name="T14" fmla="*/ 802023462 w 1534"/>
                <a:gd name="T15" fmla="*/ 1752319530 h 1804"/>
                <a:gd name="T16" fmla="*/ 1489471863 w 1534"/>
                <a:gd name="T17" fmla="*/ 1084029057 h 1804"/>
                <a:gd name="T18" fmla="*/ 460241095 w 1534"/>
                <a:gd name="T19" fmla="*/ 934440516 h 1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4" h="1804">
                  <a:moveTo>
                    <a:pt x="474" y="962"/>
                  </a:moveTo>
                  <a:lnTo>
                    <a:pt x="0" y="0"/>
                  </a:lnTo>
                  <a:lnTo>
                    <a:pt x="0" y="700"/>
                  </a:lnTo>
                  <a:lnTo>
                    <a:pt x="246" y="1200"/>
                  </a:lnTo>
                  <a:lnTo>
                    <a:pt x="798" y="1280"/>
                  </a:lnTo>
                  <a:lnTo>
                    <a:pt x="400" y="1670"/>
                  </a:lnTo>
                  <a:lnTo>
                    <a:pt x="422" y="1804"/>
                  </a:lnTo>
                  <a:lnTo>
                    <a:pt x="826" y="1804"/>
                  </a:lnTo>
                  <a:lnTo>
                    <a:pt x="1534" y="1116"/>
                  </a:lnTo>
                  <a:lnTo>
                    <a:pt x="474" y="962"/>
                  </a:ln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lIns="96775" tIns="48388" rIns="96775" bIns="48388"/>
            <a:lstStyle/>
            <a:p>
              <a:pPr defTabSz="967740"/>
              <a:endParaRPr lang="zh-CN" altLang="en-US" sz="1900" kern="0">
                <a:solidFill>
                  <a:schemeClr val="bg1"/>
                </a:solidFill>
              </a:endParaRPr>
            </a:p>
          </p:txBody>
        </p:sp>
        <p:sp>
          <p:nvSpPr>
            <p:cNvPr id="75" name="Freeform 109"/>
            <p:cNvSpPr/>
            <p:nvPr/>
          </p:nvSpPr>
          <p:spPr bwMode="auto">
            <a:xfrm>
              <a:off x="3249281" y="1495055"/>
              <a:ext cx="1606806" cy="1866900"/>
            </a:xfrm>
            <a:custGeom>
              <a:avLst/>
              <a:gdLst>
                <a:gd name="T0" fmla="*/ 1029230767 w 1534"/>
                <a:gd name="T1" fmla="*/ 934440516 h 1804"/>
                <a:gd name="T2" fmla="*/ 0 w 1534"/>
                <a:gd name="T3" fmla="*/ 1084029057 h 1804"/>
                <a:gd name="T4" fmla="*/ 687448400 w 1534"/>
                <a:gd name="T5" fmla="*/ 1752319530 h 1804"/>
                <a:gd name="T6" fmla="*/ 1079721389 w 1534"/>
                <a:gd name="T7" fmla="*/ 1752319530 h 1804"/>
                <a:gd name="T8" fmla="*/ 1103024374 w 1534"/>
                <a:gd name="T9" fmla="*/ 1622157906 h 1804"/>
                <a:gd name="T10" fmla="*/ 714636037 w 1534"/>
                <a:gd name="T11" fmla="*/ 1243330563 h 1804"/>
                <a:gd name="T12" fmla="*/ 1250612572 w 1534"/>
                <a:gd name="T13" fmla="*/ 1165622896 h 1804"/>
                <a:gd name="T14" fmla="*/ 1489471863 w 1534"/>
                <a:gd name="T15" fmla="*/ 679947018 h 1804"/>
                <a:gd name="T16" fmla="*/ 1489471863 w 1534"/>
                <a:gd name="T17" fmla="*/ 0 h 1804"/>
                <a:gd name="T18" fmla="*/ 1029230767 w 1534"/>
                <a:gd name="T19" fmla="*/ 934440516 h 1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4" h="1804">
                  <a:moveTo>
                    <a:pt x="1060" y="962"/>
                  </a:moveTo>
                  <a:lnTo>
                    <a:pt x="0" y="1116"/>
                  </a:lnTo>
                  <a:lnTo>
                    <a:pt x="708" y="1804"/>
                  </a:lnTo>
                  <a:lnTo>
                    <a:pt x="1112" y="1804"/>
                  </a:lnTo>
                  <a:lnTo>
                    <a:pt x="1136" y="1670"/>
                  </a:lnTo>
                  <a:lnTo>
                    <a:pt x="736" y="1280"/>
                  </a:lnTo>
                  <a:lnTo>
                    <a:pt x="1288" y="1200"/>
                  </a:lnTo>
                  <a:lnTo>
                    <a:pt x="1534" y="700"/>
                  </a:lnTo>
                  <a:lnTo>
                    <a:pt x="1534" y="0"/>
                  </a:lnTo>
                  <a:lnTo>
                    <a:pt x="1060" y="962"/>
                  </a:ln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lIns="96775" tIns="48388" rIns="96775" bIns="48388"/>
            <a:lstStyle/>
            <a:p>
              <a:pPr defTabSz="967740"/>
              <a:endParaRPr lang="zh-CN" altLang="en-US" sz="1900" kern="0">
                <a:solidFill>
                  <a:schemeClr val="bg1"/>
                </a:solidFill>
              </a:endParaRPr>
            </a:p>
          </p:txBody>
        </p:sp>
        <p:sp>
          <p:nvSpPr>
            <p:cNvPr id="76" name="Freeform 121"/>
            <p:cNvSpPr/>
            <p:nvPr/>
          </p:nvSpPr>
          <p:spPr bwMode="auto">
            <a:xfrm>
              <a:off x="4616415" y="2941904"/>
              <a:ext cx="202539" cy="198359"/>
            </a:xfrm>
            <a:custGeom>
              <a:avLst/>
              <a:gdLst>
                <a:gd name="T0" fmla="*/ 187748664 w 192"/>
                <a:gd name="T1" fmla="*/ 93092784 h 192"/>
                <a:gd name="T2" fmla="*/ 187748664 w 192"/>
                <a:gd name="T3" fmla="*/ 93092784 h 192"/>
                <a:gd name="T4" fmla="*/ 185793063 w 192"/>
                <a:gd name="T5" fmla="*/ 112486868 h 192"/>
                <a:gd name="T6" fmla="*/ 179926258 w 192"/>
                <a:gd name="T7" fmla="*/ 129941642 h 192"/>
                <a:gd name="T8" fmla="*/ 170147258 w 192"/>
                <a:gd name="T9" fmla="*/ 145457106 h 192"/>
                <a:gd name="T10" fmla="*/ 160368258 w 192"/>
                <a:gd name="T11" fmla="*/ 159032277 h 192"/>
                <a:gd name="T12" fmla="*/ 146679047 w 192"/>
                <a:gd name="T13" fmla="*/ 170669121 h 192"/>
                <a:gd name="T14" fmla="*/ 129077641 w 192"/>
                <a:gd name="T15" fmla="*/ 178427345 h 192"/>
                <a:gd name="T16" fmla="*/ 113431836 w 192"/>
                <a:gd name="T17" fmla="*/ 184245275 h 192"/>
                <a:gd name="T18" fmla="*/ 93874828 w 192"/>
                <a:gd name="T19" fmla="*/ 186184585 h 192"/>
                <a:gd name="T20" fmla="*/ 93874828 w 192"/>
                <a:gd name="T21" fmla="*/ 186184585 h 192"/>
                <a:gd name="T22" fmla="*/ 74316828 w 192"/>
                <a:gd name="T23" fmla="*/ 184245275 h 192"/>
                <a:gd name="T24" fmla="*/ 56715422 w 192"/>
                <a:gd name="T25" fmla="*/ 178427345 h 192"/>
                <a:gd name="T26" fmla="*/ 41069617 w 192"/>
                <a:gd name="T27" fmla="*/ 170669121 h 192"/>
                <a:gd name="T28" fmla="*/ 27380406 w 192"/>
                <a:gd name="T29" fmla="*/ 159032277 h 192"/>
                <a:gd name="T30" fmla="*/ 15645805 w 192"/>
                <a:gd name="T31" fmla="*/ 145457106 h 192"/>
                <a:gd name="T32" fmla="*/ 7822406 w 192"/>
                <a:gd name="T33" fmla="*/ 129941642 h 192"/>
                <a:gd name="T34" fmla="*/ 1955602 w 192"/>
                <a:gd name="T35" fmla="*/ 112486868 h 192"/>
                <a:gd name="T36" fmla="*/ 0 w 192"/>
                <a:gd name="T37" fmla="*/ 93092784 h 192"/>
                <a:gd name="T38" fmla="*/ 0 w 192"/>
                <a:gd name="T39" fmla="*/ 93092784 h 192"/>
                <a:gd name="T40" fmla="*/ 1955602 w 192"/>
                <a:gd name="T41" fmla="*/ 73697716 h 192"/>
                <a:gd name="T42" fmla="*/ 7822406 w 192"/>
                <a:gd name="T43" fmla="*/ 56242942 h 192"/>
                <a:gd name="T44" fmla="*/ 15645805 w 192"/>
                <a:gd name="T45" fmla="*/ 40727478 h 192"/>
                <a:gd name="T46" fmla="*/ 27380406 w 192"/>
                <a:gd name="T47" fmla="*/ 27152308 h 192"/>
                <a:gd name="T48" fmla="*/ 41069617 w 192"/>
                <a:gd name="T49" fmla="*/ 17454774 h 192"/>
                <a:gd name="T50" fmla="*/ 56715422 w 192"/>
                <a:gd name="T51" fmla="*/ 7757240 h 192"/>
                <a:gd name="T52" fmla="*/ 74316828 w 192"/>
                <a:gd name="T53" fmla="*/ 1939310 h 192"/>
                <a:gd name="T54" fmla="*/ 93874828 w 192"/>
                <a:gd name="T55" fmla="*/ 0 h 192"/>
                <a:gd name="T56" fmla="*/ 93874828 w 192"/>
                <a:gd name="T57" fmla="*/ 0 h 192"/>
                <a:gd name="T58" fmla="*/ 113431836 w 192"/>
                <a:gd name="T59" fmla="*/ 1939310 h 192"/>
                <a:gd name="T60" fmla="*/ 129077641 w 192"/>
                <a:gd name="T61" fmla="*/ 7757240 h 192"/>
                <a:gd name="T62" fmla="*/ 146679047 w 192"/>
                <a:gd name="T63" fmla="*/ 17454774 h 192"/>
                <a:gd name="T64" fmla="*/ 160368258 w 192"/>
                <a:gd name="T65" fmla="*/ 27152308 h 192"/>
                <a:gd name="T66" fmla="*/ 170147258 w 192"/>
                <a:gd name="T67" fmla="*/ 40727478 h 192"/>
                <a:gd name="T68" fmla="*/ 179926258 w 192"/>
                <a:gd name="T69" fmla="*/ 56242942 h 192"/>
                <a:gd name="T70" fmla="*/ 185793063 w 192"/>
                <a:gd name="T71" fmla="*/ 73697716 h 192"/>
                <a:gd name="T72" fmla="*/ 187748664 w 192"/>
                <a:gd name="T73" fmla="*/ 93092784 h 192"/>
                <a:gd name="T74" fmla="*/ 187748664 w 192"/>
                <a:gd name="T75" fmla="*/ 93092784 h 19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2" h="192">
                  <a:moveTo>
                    <a:pt x="192" y="96"/>
                  </a:moveTo>
                  <a:lnTo>
                    <a:pt x="192" y="96"/>
                  </a:lnTo>
                  <a:lnTo>
                    <a:pt x="190" y="116"/>
                  </a:lnTo>
                  <a:lnTo>
                    <a:pt x="184" y="134"/>
                  </a:lnTo>
                  <a:lnTo>
                    <a:pt x="174" y="150"/>
                  </a:lnTo>
                  <a:lnTo>
                    <a:pt x="164" y="164"/>
                  </a:lnTo>
                  <a:lnTo>
                    <a:pt x="150" y="176"/>
                  </a:lnTo>
                  <a:lnTo>
                    <a:pt x="132" y="184"/>
                  </a:lnTo>
                  <a:lnTo>
                    <a:pt x="116" y="190"/>
                  </a:lnTo>
                  <a:lnTo>
                    <a:pt x="96" y="192"/>
                  </a:lnTo>
                  <a:lnTo>
                    <a:pt x="76" y="190"/>
                  </a:lnTo>
                  <a:lnTo>
                    <a:pt x="58" y="184"/>
                  </a:lnTo>
                  <a:lnTo>
                    <a:pt x="42" y="176"/>
                  </a:lnTo>
                  <a:lnTo>
                    <a:pt x="28" y="164"/>
                  </a:lnTo>
                  <a:lnTo>
                    <a:pt x="16" y="150"/>
                  </a:lnTo>
                  <a:lnTo>
                    <a:pt x="8" y="134"/>
                  </a:lnTo>
                  <a:lnTo>
                    <a:pt x="2" y="116"/>
                  </a:lnTo>
                  <a:lnTo>
                    <a:pt x="0" y="96"/>
                  </a:lnTo>
                  <a:lnTo>
                    <a:pt x="2" y="76"/>
                  </a:lnTo>
                  <a:lnTo>
                    <a:pt x="8" y="58"/>
                  </a:lnTo>
                  <a:lnTo>
                    <a:pt x="16" y="42"/>
                  </a:lnTo>
                  <a:lnTo>
                    <a:pt x="28" y="28"/>
                  </a:lnTo>
                  <a:lnTo>
                    <a:pt x="42" y="18"/>
                  </a:lnTo>
                  <a:lnTo>
                    <a:pt x="58" y="8"/>
                  </a:lnTo>
                  <a:lnTo>
                    <a:pt x="76" y="2"/>
                  </a:lnTo>
                  <a:lnTo>
                    <a:pt x="96" y="0"/>
                  </a:lnTo>
                  <a:lnTo>
                    <a:pt x="116" y="2"/>
                  </a:lnTo>
                  <a:lnTo>
                    <a:pt x="132" y="8"/>
                  </a:lnTo>
                  <a:lnTo>
                    <a:pt x="150" y="18"/>
                  </a:lnTo>
                  <a:lnTo>
                    <a:pt x="164" y="28"/>
                  </a:lnTo>
                  <a:lnTo>
                    <a:pt x="174" y="42"/>
                  </a:lnTo>
                  <a:lnTo>
                    <a:pt x="184" y="58"/>
                  </a:lnTo>
                  <a:lnTo>
                    <a:pt x="190" y="76"/>
                  </a:lnTo>
                  <a:lnTo>
                    <a:pt x="192" y="96"/>
                  </a:lnTo>
                  <a:close/>
                </a:path>
              </a:pathLst>
            </a:custGeom>
            <a:blipFill dpi="0" rotWithShape="1">
              <a:blip r:embed="rId5" cstate="print">
                <a:extLst>
                  <a:ext uri="{28A0092B-C50C-407E-A947-70E740481C1C}">
                    <a14:useLocalDpi xmlns:a14="http://schemas.microsoft.com/office/drawing/2010/main" val="0"/>
                  </a:ext>
                </a:extLst>
              </a:blip>
              <a:srcRect/>
              <a:stretch>
                <a:fillRect/>
              </a:stretch>
            </a:blipFill>
            <a:ln>
              <a:noFill/>
            </a:ln>
          </p:spPr>
          <p:txBody>
            <a:bodyPr lIns="96775" tIns="48388" rIns="96775" bIns="48388"/>
            <a:lstStyle/>
            <a:p>
              <a:pPr defTabSz="967740"/>
              <a:endParaRPr lang="zh-CN" altLang="en-US" sz="1900" kern="0">
                <a:solidFill>
                  <a:schemeClr val="bg1"/>
                </a:solidFill>
              </a:endParaRPr>
            </a:p>
          </p:txBody>
        </p:sp>
        <p:sp>
          <p:nvSpPr>
            <p:cNvPr id="77" name="Freeform 122"/>
            <p:cNvSpPr/>
            <p:nvPr/>
          </p:nvSpPr>
          <p:spPr bwMode="auto">
            <a:xfrm>
              <a:off x="4857777" y="2891896"/>
              <a:ext cx="251485" cy="248365"/>
            </a:xfrm>
            <a:custGeom>
              <a:avLst/>
              <a:gdLst>
                <a:gd name="T0" fmla="*/ 233121011 w 240"/>
                <a:gd name="T1" fmla="*/ 116560999 h 240"/>
                <a:gd name="T2" fmla="*/ 233121011 w 240"/>
                <a:gd name="T3" fmla="*/ 116560999 h 240"/>
                <a:gd name="T4" fmla="*/ 231178451 w 240"/>
                <a:gd name="T5" fmla="*/ 128217394 h 240"/>
                <a:gd name="T6" fmla="*/ 231178451 w 240"/>
                <a:gd name="T7" fmla="*/ 139872804 h 240"/>
                <a:gd name="T8" fmla="*/ 223407225 w 240"/>
                <a:gd name="T9" fmla="*/ 161243027 h 240"/>
                <a:gd name="T10" fmla="*/ 211751865 w 240"/>
                <a:gd name="T11" fmla="*/ 180669696 h 240"/>
                <a:gd name="T12" fmla="*/ 198152958 w 240"/>
                <a:gd name="T13" fmla="*/ 198153796 h 240"/>
                <a:gd name="T14" fmla="*/ 180668932 w 240"/>
                <a:gd name="T15" fmla="*/ 211752760 h 240"/>
                <a:gd name="T16" fmla="*/ 161242345 w 240"/>
                <a:gd name="T17" fmla="*/ 223408170 h 240"/>
                <a:gd name="T18" fmla="*/ 139872213 w 240"/>
                <a:gd name="T19" fmla="*/ 229236860 h 240"/>
                <a:gd name="T20" fmla="*/ 128216852 w 240"/>
                <a:gd name="T21" fmla="*/ 231179429 h 240"/>
                <a:gd name="T22" fmla="*/ 116560506 w 240"/>
                <a:gd name="T23" fmla="*/ 233121997 h 240"/>
                <a:gd name="T24" fmla="*/ 116560506 w 240"/>
                <a:gd name="T25" fmla="*/ 233121997 h 240"/>
                <a:gd name="T26" fmla="*/ 104904160 w 240"/>
                <a:gd name="T27" fmla="*/ 231179429 h 240"/>
                <a:gd name="T28" fmla="*/ 93248799 w 240"/>
                <a:gd name="T29" fmla="*/ 229236860 h 240"/>
                <a:gd name="T30" fmla="*/ 69936106 w 240"/>
                <a:gd name="T31" fmla="*/ 223408170 h 240"/>
                <a:gd name="T32" fmla="*/ 50509520 w 240"/>
                <a:gd name="T33" fmla="*/ 211752760 h 240"/>
                <a:gd name="T34" fmla="*/ 33025493 w 240"/>
                <a:gd name="T35" fmla="*/ 198153796 h 240"/>
                <a:gd name="T36" fmla="*/ 19426587 w 240"/>
                <a:gd name="T37" fmla="*/ 180669696 h 240"/>
                <a:gd name="T38" fmla="*/ 7770240 w 240"/>
                <a:gd name="T39" fmla="*/ 161243027 h 240"/>
                <a:gd name="T40" fmla="*/ 1942560 w 240"/>
                <a:gd name="T41" fmla="*/ 139872804 h 240"/>
                <a:gd name="T42" fmla="*/ 0 w 240"/>
                <a:gd name="T43" fmla="*/ 128217394 h 240"/>
                <a:gd name="T44" fmla="*/ 0 w 240"/>
                <a:gd name="T45" fmla="*/ 116560999 h 240"/>
                <a:gd name="T46" fmla="*/ 0 w 240"/>
                <a:gd name="T47" fmla="*/ 116560999 h 240"/>
                <a:gd name="T48" fmla="*/ 0 w 240"/>
                <a:gd name="T49" fmla="*/ 104904603 h 240"/>
                <a:gd name="T50" fmla="*/ 1942560 w 240"/>
                <a:gd name="T51" fmla="*/ 93249193 h 240"/>
                <a:gd name="T52" fmla="*/ 7770240 w 240"/>
                <a:gd name="T53" fmla="*/ 69936402 h 240"/>
                <a:gd name="T54" fmla="*/ 19426587 w 240"/>
                <a:gd name="T55" fmla="*/ 50509733 h 240"/>
                <a:gd name="T56" fmla="*/ 33025493 w 240"/>
                <a:gd name="T57" fmla="*/ 33025633 h 240"/>
                <a:gd name="T58" fmla="*/ 50509520 w 240"/>
                <a:gd name="T59" fmla="*/ 19426669 h 240"/>
                <a:gd name="T60" fmla="*/ 69936106 w 240"/>
                <a:gd name="T61" fmla="*/ 7770273 h 240"/>
                <a:gd name="T62" fmla="*/ 93248799 w 240"/>
                <a:gd name="T63" fmla="*/ 1942568 h 240"/>
                <a:gd name="T64" fmla="*/ 104904160 w 240"/>
                <a:gd name="T65" fmla="*/ 0 h 240"/>
                <a:gd name="T66" fmla="*/ 116560506 w 240"/>
                <a:gd name="T67" fmla="*/ 0 h 240"/>
                <a:gd name="T68" fmla="*/ 116560506 w 240"/>
                <a:gd name="T69" fmla="*/ 0 h 240"/>
                <a:gd name="T70" fmla="*/ 128216852 w 240"/>
                <a:gd name="T71" fmla="*/ 0 h 240"/>
                <a:gd name="T72" fmla="*/ 139872213 w 240"/>
                <a:gd name="T73" fmla="*/ 1942568 h 240"/>
                <a:gd name="T74" fmla="*/ 161242345 w 240"/>
                <a:gd name="T75" fmla="*/ 7770273 h 240"/>
                <a:gd name="T76" fmla="*/ 180668932 w 240"/>
                <a:gd name="T77" fmla="*/ 19426669 h 240"/>
                <a:gd name="T78" fmla="*/ 198152958 w 240"/>
                <a:gd name="T79" fmla="*/ 33025633 h 240"/>
                <a:gd name="T80" fmla="*/ 211751865 w 240"/>
                <a:gd name="T81" fmla="*/ 50509733 h 240"/>
                <a:gd name="T82" fmla="*/ 223407225 w 240"/>
                <a:gd name="T83" fmla="*/ 69936402 h 240"/>
                <a:gd name="T84" fmla="*/ 231178451 w 240"/>
                <a:gd name="T85" fmla="*/ 93249193 h 240"/>
                <a:gd name="T86" fmla="*/ 231178451 w 240"/>
                <a:gd name="T87" fmla="*/ 104904603 h 240"/>
                <a:gd name="T88" fmla="*/ 233121011 w 240"/>
                <a:gd name="T89" fmla="*/ 116560999 h 240"/>
                <a:gd name="T90" fmla="*/ 233121011 w 240"/>
                <a:gd name="T91" fmla="*/ 116560999 h 24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40" h="240">
                  <a:moveTo>
                    <a:pt x="240" y="120"/>
                  </a:moveTo>
                  <a:lnTo>
                    <a:pt x="240" y="120"/>
                  </a:lnTo>
                  <a:lnTo>
                    <a:pt x="238" y="132"/>
                  </a:lnTo>
                  <a:lnTo>
                    <a:pt x="238" y="144"/>
                  </a:lnTo>
                  <a:lnTo>
                    <a:pt x="230" y="166"/>
                  </a:lnTo>
                  <a:lnTo>
                    <a:pt x="218" y="186"/>
                  </a:lnTo>
                  <a:lnTo>
                    <a:pt x="204" y="204"/>
                  </a:lnTo>
                  <a:lnTo>
                    <a:pt x="186" y="218"/>
                  </a:lnTo>
                  <a:lnTo>
                    <a:pt x="166" y="230"/>
                  </a:lnTo>
                  <a:lnTo>
                    <a:pt x="144" y="236"/>
                  </a:lnTo>
                  <a:lnTo>
                    <a:pt x="132" y="238"/>
                  </a:lnTo>
                  <a:lnTo>
                    <a:pt x="120" y="240"/>
                  </a:lnTo>
                  <a:lnTo>
                    <a:pt x="108" y="238"/>
                  </a:lnTo>
                  <a:lnTo>
                    <a:pt x="96" y="236"/>
                  </a:lnTo>
                  <a:lnTo>
                    <a:pt x="72" y="230"/>
                  </a:lnTo>
                  <a:lnTo>
                    <a:pt x="52" y="218"/>
                  </a:lnTo>
                  <a:lnTo>
                    <a:pt x="34" y="204"/>
                  </a:lnTo>
                  <a:lnTo>
                    <a:pt x="20" y="186"/>
                  </a:lnTo>
                  <a:lnTo>
                    <a:pt x="8" y="166"/>
                  </a:lnTo>
                  <a:lnTo>
                    <a:pt x="2" y="144"/>
                  </a:lnTo>
                  <a:lnTo>
                    <a:pt x="0" y="132"/>
                  </a:lnTo>
                  <a:lnTo>
                    <a:pt x="0" y="120"/>
                  </a:lnTo>
                  <a:lnTo>
                    <a:pt x="0" y="108"/>
                  </a:lnTo>
                  <a:lnTo>
                    <a:pt x="2" y="96"/>
                  </a:lnTo>
                  <a:lnTo>
                    <a:pt x="8" y="72"/>
                  </a:lnTo>
                  <a:lnTo>
                    <a:pt x="20" y="52"/>
                  </a:lnTo>
                  <a:lnTo>
                    <a:pt x="34" y="34"/>
                  </a:lnTo>
                  <a:lnTo>
                    <a:pt x="52" y="20"/>
                  </a:lnTo>
                  <a:lnTo>
                    <a:pt x="72" y="8"/>
                  </a:lnTo>
                  <a:lnTo>
                    <a:pt x="96" y="2"/>
                  </a:lnTo>
                  <a:lnTo>
                    <a:pt x="108" y="0"/>
                  </a:lnTo>
                  <a:lnTo>
                    <a:pt x="120" y="0"/>
                  </a:lnTo>
                  <a:lnTo>
                    <a:pt x="132" y="0"/>
                  </a:lnTo>
                  <a:lnTo>
                    <a:pt x="144" y="2"/>
                  </a:lnTo>
                  <a:lnTo>
                    <a:pt x="166" y="8"/>
                  </a:lnTo>
                  <a:lnTo>
                    <a:pt x="186" y="20"/>
                  </a:lnTo>
                  <a:lnTo>
                    <a:pt x="204" y="34"/>
                  </a:lnTo>
                  <a:lnTo>
                    <a:pt x="218" y="52"/>
                  </a:lnTo>
                  <a:lnTo>
                    <a:pt x="230" y="72"/>
                  </a:lnTo>
                  <a:lnTo>
                    <a:pt x="238" y="96"/>
                  </a:lnTo>
                  <a:lnTo>
                    <a:pt x="238" y="108"/>
                  </a:lnTo>
                  <a:lnTo>
                    <a:pt x="240" y="120"/>
                  </a:lnTo>
                  <a:close/>
                </a:path>
              </a:pathLst>
            </a:custGeom>
            <a:blipFill dpi="0" rotWithShape="1">
              <a:blip r:embed="rId6" cstate="print">
                <a:extLst>
                  <a:ext uri="{28A0092B-C50C-407E-A947-70E740481C1C}">
                    <a14:useLocalDpi xmlns:a14="http://schemas.microsoft.com/office/drawing/2010/main" val="0"/>
                  </a:ext>
                </a:extLst>
              </a:blip>
              <a:srcRect/>
              <a:stretch>
                <a:fillRect/>
              </a:stretch>
            </a:blipFill>
            <a:ln>
              <a:noFill/>
            </a:ln>
          </p:spPr>
          <p:txBody>
            <a:bodyPr lIns="96775" tIns="48388" rIns="96775" bIns="48388"/>
            <a:lstStyle/>
            <a:p>
              <a:pPr defTabSz="967740"/>
              <a:endParaRPr lang="zh-CN" altLang="en-US" sz="1900" kern="0">
                <a:solidFill>
                  <a:schemeClr val="bg1"/>
                </a:solidFill>
              </a:endParaRPr>
            </a:p>
          </p:txBody>
        </p:sp>
        <p:sp>
          <p:nvSpPr>
            <p:cNvPr id="78" name="Freeform 123"/>
            <p:cNvSpPr/>
            <p:nvPr/>
          </p:nvSpPr>
          <p:spPr bwMode="auto">
            <a:xfrm>
              <a:off x="4616415" y="3181934"/>
              <a:ext cx="202539" cy="195025"/>
            </a:xfrm>
            <a:custGeom>
              <a:avLst/>
              <a:gdLst>
                <a:gd name="T0" fmla="*/ 187748664 w 192"/>
                <a:gd name="T1" fmla="*/ 90563894 h 190"/>
                <a:gd name="T2" fmla="*/ 187748664 w 192"/>
                <a:gd name="T3" fmla="*/ 90563894 h 190"/>
                <a:gd name="T4" fmla="*/ 185793063 w 192"/>
                <a:gd name="T5" fmla="*/ 109833722 h 190"/>
                <a:gd name="T6" fmla="*/ 179926258 w 192"/>
                <a:gd name="T7" fmla="*/ 127175786 h 190"/>
                <a:gd name="T8" fmla="*/ 170147258 w 192"/>
                <a:gd name="T9" fmla="*/ 142591063 h 190"/>
                <a:gd name="T10" fmla="*/ 160368258 w 192"/>
                <a:gd name="T11" fmla="*/ 156078574 h 190"/>
                <a:gd name="T12" fmla="*/ 146679047 w 192"/>
                <a:gd name="T13" fmla="*/ 167640276 h 190"/>
                <a:gd name="T14" fmla="*/ 129077641 w 192"/>
                <a:gd name="T15" fmla="*/ 175348403 h 190"/>
                <a:gd name="T16" fmla="*/ 113431836 w 192"/>
                <a:gd name="T17" fmla="*/ 181128765 h 190"/>
                <a:gd name="T18" fmla="*/ 93874828 w 192"/>
                <a:gd name="T19" fmla="*/ 183055552 h 190"/>
                <a:gd name="T20" fmla="*/ 93874828 w 192"/>
                <a:gd name="T21" fmla="*/ 183055552 h 190"/>
                <a:gd name="T22" fmla="*/ 74316828 w 192"/>
                <a:gd name="T23" fmla="*/ 181128765 h 190"/>
                <a:gd name="T24" fmla="*/ 56715422 w 192"/>
                <a:gd name="T25" fmla="*/ 175348403 h 190"/>
                <a:gd name="T26" fmla="*/ 41069617 w 192"/>
                <a:gd name="T27" fmla="*/ 167640276 h 190"/>
                <a:gd name="T28" fmla="*/ 27380406 w 192"/>
                <a:gd name="T29" fmla="*/ 156078574 h 190"/>
                <a:gd name="T30" fmla="*/ 15645805 w 192"/>
                <a:gd name="T31" fmla="*/ 142591063 h 190"/>
                <a:gd name="T32" fmla="*/ 7822406 w 192"/>
                <a:gd name="T33" fmla="*/ 127175786 h 190"/>
                <a:gd name="T34" fmla="*/ 1955602 w 192"/>
                <a:gd name="T35" fmla="*/ 109833722 h 190"/>
                <a:gd name="T36" fmla="*/ 0 w 192"/>
                <a:gd name="T37" fmla="*/ 90563894 h 190"/>
                <a:gd name="T38" fmla="*/ 0 w 192"/>
                <a:gd name="T39" fmla="*/ 90563894 h 190"/>
                <a:gd name="T40" fmla="*/ 1955602 w 192"/>
                <a:gd name="T41" fmla="*/ 73221830 h 190"/>
                <a:gd name="T42" fmla="*/ 7822406 w 192"/>
                <a:gd name="T43" fmla="*/ 55879766 h 190"/>
                <a:gd name="T44" fmla="*/ 15645805 w 192"/>
                <a:gd name="T45" fmla="*/ 40464490 h 190"/>
                <a:gd name="T46" fmla="*/ 27380406 w 192"/>
                <a:gd name="T47" fmla="*/ 26976978 h 190"/>
                <a:gd name="T48" fmla="*/ 41069617 w 192"/>
                <a:gd name="T49" fmla="*/ 15415276 h 190"/>
                <a:gd name="T50" fmla="*/ 56715422 w 192"/>
                <a:gd name="T51" fmla="*/ 7707149 h 190"/>
                <a:gd name="T52" fmla="*/ 74316828 w 192"/>
                <a:gd name="T53" fmla="*/ 1926787 h 190"/>
                <a:gd name="T54" fmla="*/ 93874828 w 192"/>
                <a:gd name="T55" fmla="*/ 0 h 190"/>
                <a:gd name="T56" fmla="*/ 93874828 w 192"/>
                <a:gd name="T57" fmla="*/ 0 h 190"/>
                <a:gd name="T58" fmla="*/ 113431836 w 192"/>
                <a:gd name="T59" fmla="*/ 1926787 h 190"/>
                <a:gd name="T60" fmla="*/ 129077641 w 192"/>
                <a:gd name="T61" fmla="*/ 7707149 h 190"/>
                <a:gd name="T62" fmla="*/ 146679047 w 192"/>
                <a:gd name="T63" fmla="*/ 15415276 h 190"/>
                <a:gd name="T64" fmla="*/ 160368258 w 192"/>
                <a:gd name="T65" fmla="*/ 26976978 h 190"/>
                <a:gd name="T66" fmla="*/ 170147258 w 192"/>
                <a:gd name="T67" fmla="*/ 40464490 h 190"/>
                <a:gd name="T68" fmla="*/ 179926258 w 192"/>
                <a:gd name="T69" fmla="*/ 55879766 h 190"/>
                <a:gd name="T70" fmla="*/ 185793063 w 192"/>
                <a:gd name="T71" fmla="*/ 73221830 h 190"/>
                <a:gd name="T72" fmla="*/ 187748664 w 192"/>
                <a:gd name="T73" fmla="*/ 90563894 h 190"/>
                <a:gd name="T74" fmla="*/ 187748664 w 192"/>
                <a:gd name="T75" fmla="*/ 90563894 h 1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2" h="190">
                  <a:moveTo>
                    <a:pt x="192" y="94"/>
                  </a:moveTo>
                  <a:lnTo>
                    <a:pt x="192" y="94"/>
                  </a:lnTo>
                  <a:lnTo>
                    <a:pt x="190" y="114"/>
                  </a:lnTo>
                  <a:lnTo>
                    <a:pt x="184" y="132"/>
                  </a:lnTo>
                  <a:lnTo>
                    <a:pt x="174" y="148"/>
                  </a:lnTo>
                  <a:lnTo>
                    <a:pt x="164" y="162"/>
                  </a:lnTo>
                  <a:lnTo>
                    <a:pt x="150" y="174"/>
                  </a:lnTo>
                  <a:lnTo>
                    <a:pt x="132" y="182"/>
                  </a:lnTo>
                  <a:lnTo>
                    <a:pt x="116" y="188"/>
                  </a:lnTo>
                  <a:lnTo>
                    <a:pt x="96" y="190"/>
                  </a:lnTo>
                  <a:lnTo>
                    <a:pt x="76" y="188"/>
                  </a:lnTo>
                  <a:lnTo>
                    <a:pt x="58" y="182"/>
                  </a:lnTo>
                  <a:lnTo>
                    <a:pt x="42" y="174"/>
                  </a:lnTo>
                  <a:lnTo>
                    <a:pt x="28" y="162"/>
                  </a:lnTo>
                  <a:lnTo>
                    <a:pt x="16" y="148"/>
                  </a:lnTo>
                  <a:lnTo>
                    <a:pt x="8" y="132"/>
                  </a:lnTo>
                  <a:lnTo>
                    <a:pt x="2" y="114"/>
                  </a:lnTo>
                  <a:lnTo>
                    <a:pt x="0" y="94"/>
                  </a:lnTo>
                  <a:lnTo>
                    <a:pt x="2" y="76"/>
                  </a:lnTo>
                  <a:lnTo>
                    <a:pt x="8" y="58"/>
                  </a:lnTo>
                  <a:lnTo>
                    <a:pt x="16" y="42"/>
                  </a:lnTo>
                  <a:lnTo>
                    <a:pt x="28" y="28"/>
                  </a:lnTo>
                  <a:lnTo>
                    <a:pt x="42" y="16"/>
                  </a:lnTo>
                  <a:lnTo>
                    <a:pt x="58" y="8"/>
                  </a:lnTo>
                  <a:lnTo>
                    <a:pt x="76" y="2"/>
                  </a:lnTo>
                  <a:lnTo>
                    <a:pt x="96" y="0"/>
                  </a:lnTo>
                  <a:lnTo>
                    <a:pt x="116" y="2"/>
                  </a:lnTo>
                  <a:lnTo>
                    <a:pt x="132" y="8"/>
                  </a:lnTo>
                  <a:lnTo>
                    <a:pt x="150" y="16"/>
                  </a:lnTo>
                  <a:lnTo>
                    <a:pt x="164" y="28"/>
                  </a:lnTo>
                  <a:lnTo>
                    <a:pt x="174" y="42"/>
                  </a:lnTo>
                  <a:lnTo>
                    <a:pt x="184" y="58"/>
                  </a:lnTo>
                  <a:lnTo>
                    <a:pt x="190" y="76"/>
                  </a:lnTo>
                  <a:lnTo>
                    <a:pt x="192" y="94"/>
                  </a:lnTo>
                  <a:close/>
                </a:path>
              </a:pathLst>
            </a:custGeom>
            <a:blipFill dpi="0" rotWithShape="1">
              <a:blip r:embed="rId7" cstate="print">
                <a:extLst>
                  <a:ext uri="{28A0092B-C50C-407E-A947-70E740481C1C}">
                    <a14:useLocalDpi xmlns:a14="http://schemas.microsoft.com/office/drawing/2010/main" val="0"/>
                  </a:ext>
                </a:extLst>
              </a:blip>
              <a:srcRect/>
              <a:stretch>
                <a:fillRect/>
              </a:stretch>
            </a:blipFill>
            <a:ln>
              <a:noFill/>
            </a:ln>
          </p:spPr>
          <p:txBody>
            <a:bodyPr lIns="96775" tIns="48388" rIns="96775" bIns="48388"/>
            <a:lstStyle/>
            <a:p>
              <a:pPr defTabSz="967740"/>
              <a:endParaRPr lang="zh-CN" altLang="en-US" sz="1900" kern="0">
                <a:solidFill>
                  <a:schemeClr val="bg1"/>
                </a:solidFill>
              </a:endParaRPr>
            </a:p>
          </p:txBody>
        </p:sp>
        <p:sp>
          <p:nvSpPr>
            <p:cNvPr id="79" name="Freeform 124"/>
            <p:cNvSpPr/>
            <p:nvPr/>
          </p:nvSpPr>
          <p:spPr bwMode="auto">
            <a:xfrm>
              <a:off x="4857777" y="3181934"/>
              <a:ext cx="199163" cy="195025"/>
            </a:xfrm>
            <a:custGeom>
              <a:avLst/>
              <a:gdLst>
                <a:gd name="T0" fmla="*/ 184619633 w 190"/>
                <a:gd name="T1" fmla="*/ 90563894 h 190"/>
                <a:gd name="T2" fmla="*/ 184619633 w 190"/>
                <a:gd name="T3" fmla="*/ 90563894 h 190"/>
                <a:gd name="T4" fmla="*/ 182676382 w 190"/>
                <a:gd name="T5" fmla="*/ 109833722 h 190"/>
                <a:gd name="T6" fmla="*/ 176846631 w 190"/>
                <a:gd name="T7" fmla="*/ 127175786 h 190"/>
                <a:gd name="T8" fmla="*/ 169072644 w 190"/>
                <a:gd name="T9" fmla="*/ 142591063 h 190"/>
                <a:gd name="T10" fmla="*/ 157412155 w 190"/>
                <a:gd name="T11" fmla="*/ 156078574 h 190"/>
                <a:gd name="T12" fmla="*/ 143809403 w 190"/>
                <a:gd name="T13" fmla="*/ 167640276 h 190"/>
                <a:gd name="T14" fmla="*/ 128262413 w 190"/>
                <a:gd name="T15" fmla="*/ 175348403 h 190"/>
                <a:gd name="T16" fmla="*/ 110772174 w 190"/>
                <a:gd name="T17" fmla="*/ 181128765 h 190"/>
                <a:gd name="T18" fmla="*/ 91337698 w 190"/>
                <a:gd name="T19" fmla="*/ 183055552 h 190"/>
                <a:gd name="T20" fmla="*/ 91337698 w 190"/>
                <a:gd name="T21" fmla="*/ 183055552 h 190"/>
                <a:gd name="T22" fmla="*/ 73847459 w 190"/>
                <a:gd name="T23" fmla="*/ 181128765 h 190"/>
                <a:gd name="T24" fmla="*/ 56357219 w 190"/>
                <a:gd name="T25" fmla="*/ 175348403 h 190"/>
                <a:gd name="T26" fmla="*/ 40810230 w 190"/>
                <a:gd name="T27" fmla="*/ 167640276 h 190"/>
                <a:gd name="T28" fmla="*/ 27207477 w 190"/>
                <a:gd name="T29" fmla="*/ 156078574 h 190"/>
                <a:gd name="T30" fmla="*/ 15546989 w 190"/>
                <a:gd name="T31" fmla="*/ 142591063 h 190"/>
                <a:gd name="T32" fmla="*/ 7773002 w 190"/>
                <a:gd name="T33" fmla="*/ 127175786 h 190"/>
                <a:gd name="T34" fmla="*/ 1943250 w 190"/>
                <a:gd name="T35" fmla="*/ 109833722 h 190"/>
                <a:gd name="T36" fmla="*/ 0 w 190"/>
                <a:gd name="T37" fmla="*/ 90563894 h 190"/>
                <a:gd name="T38" fmla="*/ 0 w 190"/>
                <a:gd name="T39" fmla="*/ 90563894 h 190"/>
                <a:gd name="T40" fmla="*/ 1943250 w 190"/>
                <a:gd name="T41" fmla="*/ 73221830 h 190"/>
                <a:gd name="T42" fmla="*/ 7773002 w 190"/>
                <a:gd name="T43" fmla="*/ 55879766 h 190"/>
                <a:gd name="T44" fmla="*/ 15546989 w 190"/>
                <a:gd name="T45" fmla="*/ 40464490 h 190"/>
                <a:gd name="T46" fmla="*/ 27207477 w 190"/>
                <a:gd name="T47" fmla="*/ 26976978 h 190"/>
                <a:gd name="T48" fmla="*/ 40810230 w 190"/>
                <a:gd name="T49" fmla="*/ 15415276 h 190"/>
                <a:gd name="T50" fmla="*/ 56357219 w 190"/>
                <a:gd name="T51" fmla="*/ 7707149 h 190"/>
                <a:gd name="T52" fmla="*/ 73847459 w 190"/>
                <a:gd name="T53" fmla="*/ 1926787 h 190"/>
                <a:gd name="T54" fmla="*/ 91337698 w 190"/>
                <a:gd name="T55" fmla="*/ 0 h 190"/>
                <a:gd name="T56" fmla="*/ 91337698 w 190"/>
                <a:gd name="T57" fmla="*/ 0 h 190"/>
                <a:gd name="T58" fmla="*/ 110772174 w 190"/>
                <a:gd name="T59" fmla="*/ 1926787 h 190"/>
                <a:gd name="T60" fmla="*/ 128262413 w 190"/>
                <a:gd name="T61" fmla="*/ 7707149 h 190"/>
                <a:gd name="T62" fmla="*/ 143809403 w 190"/>
                <a:gd name="T63" fmla="*/ 15415276 h 190"/>
                <a:gd name="T64" fmla="*/ 157412155 w 190"/>
                <a:gd name="T65" fmla="*/ 26976978 h 190"/>
                <a:gd name="T66" fmla="*/ 169072644 w 190"/>
                <a:gd name="T67" fmla="*/ 40464490 h 190"/>
                <a:gd name="T68" fmla="*/ 176846631 w 190"/>
                <a:gd name="T69" fmla="*/ 55879766 h 190"/>
                <a:gd name="T70" fmla="*/ 182676382 w 190"/>
                <a:gd name="T71" fmla="*/ 73221830 h 190"/>
                <a:gd name="T72" fmla="*/ 184619633 w 190"/>
                <a:gd name="T73" fmla="*/ 90563894 h 190"/>
                <a:gd name="T74" fmla="*/ 184619633 w 190"/>
                <a:gd name="T75" fmla="*/ 90563894 h 1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0" h="190">
                  <a:moveTo>
                    <a:pt x="190" y="94"/>
                  </a:moveTo>
                  <a:lnTo>
                    <a:pt x="190" y="94"/>
                  </a:lnTo>
                  <a:lnTo>
                    <a:pt x="188" y="114"/>
                  </a:lnTo>
                  <a:lnTo>
                    <a:pt x="182" y="132"/>
                  </a:lnTo>
                  <a:lnTo>
                    <a:pt x="174" y="148"/>
                  </a:lnTo>
                  <a:lnTo>
                    <a:pt x="162" y="162"/>
                  </a:lnTo>
                  <a:lnTo>
                    <a:pt x="148" y="174"/>
                  </a:lnTo>
                  <a:lnTo>
                    <a:pt x="132" y="182"/>
                  </a:lnTo>
                  <a:lnTo>
                    <a:pt x="114" y="188"/>
                  </a:lnTo>
                  <a:lnTo>
                    <a:pt x="94" y="190"/>
                  </a:lnTo>
                  <a:lnTo>
                    <a:pt x="76" y="188"/>
                  </a:lnTo>
                  <a:lnTo>
                    <a:pt x="58" y="182"/>
                  </a:lnTo>
                  <a:lnTo>
                    <a:pt x="42" y="174"/>
                  </a:lnTo>
                  <a:lnTo>
                    <a:pt x="28" y="162"/>
                  </a:lnTo>
                  <a:lnTo>
                    <a:pt x="16" y="148"/>
                  </a:lnTo>
                  <a:lnTo>
                    <a:pt x="8" y="132"/>
                  </a:lnTo>
                  <a:lnTo>
                    <a:pt x="2" y="114"/>
                  </a:lnTo>
                  <a:lnTo>
                    <a:pt x="0" y="94"/>
                  </a:lnTo>
                  <a:lnTo>
                    <a:pt x="2" y="76"/>
                  </a:lnTo>
                  <a:lnTo>
                    <a:pt x="8" y="58"/>
                  </a:lnTo>
                  <a:lnTo>
                    <a:pt x="16" y="42"/>
                  </a:lnTo>
                  <a:lnTo>
                    <a:pt x="28" y="28"/>
                  </a:lnTo>
                  <a:lnTo>
                    <a:pt x="42" y="16"/>
                  </a:lnTo>
                  <a:lnTo>
                    <a:pt x="58" y="8"/>
                  </a:lnTo>
                  <a:lnTo>
                    <a:pt x="76" y="2"/>
                  </a:lnTo>
                  <a:lnTo>
                    <a:pt x="94" y="0"/>
                  </a:lnTo>
                  <a:lnTo>
                    <a:pt x="114" y="2"/>
                  </a:lnTo>
                  <a:lnTo>
                    <a:pt x="132" y="8"/>
                  </a:lnTo>
                  <a:lnTo>
                    <a:pt x="148" y="16"/>
                  </a:lnTo>
                  <a:lnTo>
                    <a:pt x="162" y="28"/>
                  </a:lnTo>
                  <a:lnTo>
                    <a:pt x="174" y="42"/>
                  </a:lnTo>
                  <a:lnTo>
                    <a:pt x="182" y="58"/>
                  </a:lnTo>
                  <a:lnTo>
                    <a:pt x="188" y="76"/>
                  </a:lnTo>
                  <a:lnTo>
                    <a:pt x="190" y="94"/>
                  </a:lnTo>
                  <a:close/>
                </a:path>
              </a:pathLst>
            </a:custGeom>
            <a:blipFill dpi="0" rotWithShape="1">
              <a:blip r:embed="rId8" cstate="print">
                <a:extLst>
                  <a:ext uri="{28A0092B-C50C-407E-A947-70E740481C1C}">
                    <a14:useLocalDpi xmlns:a14="http://schemas.microsoft.com/office/drawing/2010/main" val="0"/>
                  </a:ext>
                </a:extLst>
              </a:blip>
              <a:srcRect/>
              <a:stretch>
                <a:fillRect/>
              </a:stretch>
            </a:blipFill>
            <a:ln>
              <a:noFill/>
            </a:ln>
          </p:spPr>
          <p:txBody>
            <a:bodyPr lIns="96775" tIns="48388" rIns="96775" bIns="48388"/>
            <a:lstStyle/>
            <a:p>
              <a:pPr defTabSz="967740"/>
              <a:endParaRPr lang="zh-CN" altLang="en-US" sz="1900" kern="0">
                <a:solidFill>
                  <a:schemeClr val="bg1"/>
                </a:solidFill>
              </a:endParaRPr>
            </a:p>
          </p:txBody>
        </p:sp>
      </p:grpSp>
      <p:sp>
        <p:nvSpPr>
          <p:cNvPr id="83" name="矩形 1"/>
          <p:cNvSpPr>
            <a:spLocks noChangeArrowheads="1"/>
          </p:cNvSpPr>
          <p:nvPr/>
        </p:nvSpPr>
        <p:spPr bwMode="auto">
          <a:xfrm>
            <a:off x="1021978" y="1140008"/>
            <a:ext cx="2271189" cy="11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775" tIns="48388" rIns="96775" bIns="48388">
            <a:spAutoFit/>
          </a:bodyPr>
          <a:lstStyle/>
          <a:p>
            <a:pPr algn="just" defTabSz="967740" fontAlgn="base">
              <a:lnSpc>
                <a:spcPct val="150000"/>
              </a:lnSpc>
              <a:spcBef>
                <a:spcPct val="0"/>
              </a:spcBef>
              <a:spcAft>
                <a:spcPct val="0"/>
              </a:spcAft>
            </a:pPr>
            <a:r>
              <a:rPr lang="zh-CN" altLang="en-US" sz="1600" b="1" dirty="0">
                <a:solidFill>
                  <a:schemeClr val="bg1"/>
                </a:solidFill>
                <a:latin typeface="微软雅黑" panose="020B0503020204020204" pitchFamily="34" charset="-122"/>
                <a:ea typeface="微软雅黑" panose="020B0503020204020204" pitchFamily="34" charset="-122"/>
              </a:rPr>
              <a:t>更高的数据准确性需求</a:t>
            </a:r>
            <a:endParaRPr lang="en-US" altLang="zh-CN" sz="1600" b="1" dirty="0">
              <a:solidFill>
                <a:schemeClr val="bg1"/>
              </a:solidFill>
              <a:latin typeface="微软雅黑" panose="020B0503020204020204" pitchFamily="34" charset="-122"/>
              <a:ea typeface="微软雅黑" panose="020B0503020204020204" pitchFamily="34" charset="-122"/>
            </a:endParaRPr>
          </a:p>
          <a:p>
            <a:pPr algn="just" defTabSz="967740" fontAlgn="base">
              <a:lnSpc>
                <a:spcPct val="150000"/>
              </a:lnSpc>
              <a:spcBef>
                <a:spcPct val="0"/>
              </a:spcBef>
              <a:spcAft>
                <a:spcPct val="0"/>
              </a:spcAft>
            </a:pPr>
            <a:r>
              <a:rPr lang="zh-CN" altLang="en-US" sz="1000" dirty="0">
                <a:solidFill>
                  <a:schemeClr val="bg1"/>
                </a:solidFill>
                <a:latin typeface="微软雅黑" panose="020B0503020204020204" pitchFamily="34" charset="-122"/>
                <a:ea typeface="微软雅黑" panose="020B0503020204020204" pitchFamily="34" charset="-122"/>
              </a:rPr>
              <a:t>通过广泛部署基于互联网的积水检测设备，从而实现实地采集、实时上传、即时监测，确保数据更加准确。有效。</a:t>
            </a:r>
            <a:endParaRPr lang="zh-CN" altLang="zh-CN" sz="1000" b="1" dirty="0">
              <a:solidFill>
                <a:schemeClr val="bg1"/>
              </a:solidFill>
              <a:latin typeface="微软雅黑" panose="020B0503020204020204" pitchFamily="34" charset="-122"/>
              <a:ea typeface="微软雅黑" panose="020B0503020204020204" pitchFamily="34" charset="-122"/>
            </a:endParaRPr>
          </a:p>
        </p:txBody>
      </p:sp>
      <p:grpSp>
        <p:nvGrpSpPr>
          <p:cNvPr id="86" name="组合 85"/>
          <p:cNvGrpSpPr/>
          <p:nvPr/>
        </p:nvGrpSpPr>
        <p:grpSpPr>
          <a:xfrm>
            <a:off x="1119253" y="1541725"/>
            <a:ext cx="7024712" cy="2296955"/>
            <a:chOff x="1451752" y="1920109"/>
            <a:chExt cx="7024712" cy="2296955"/>
          </a:xfrm>
        </p:grpSpPr>
        <p:sp>
          <p:nvSpPr>
            <p:cNvPr id="87" name="任意多边形 86"/>
            <p:cNvSpPr/>
            <p:nvPr/>
          </p:nvSpPr>
          <p:spPr>
            <a:xfrm flipH="1">
              <a:off x="1451752" y="1920109"/>
              <a:ext cx="2909803" cy="646748"/>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1" fmla="*/ 0 w 1238249"/>
                <a:gd name="connsiteY0-2" fmla="*/ 581025 h 581025"/>
                <a:gd name="connsiteX1-3" fmla="*/ 333375 w 1238249"/>
                <a:gd name="connsiteY1-4" fmla="*/ 0 h 581025"/>
                <a:gd name="connsiteX2-5" fmla="*/ 1238250 w 1238249"/>
                <a:gd name="connsiteY2-6" fmla="*/ 0 h 581025"/>
                <a:gd name="connsiteX0-7" fmla="*/ 0 w 2896333"/>
                <a:gd name="connsiteY0-8" fmla="*/ 581025 h 581025"/>
                <a:gd name="connsiteX1-9" fmla="*/ 333375 w 2896333"/>
                <a:gd name="connsiteY1-10" fmla="*/ 0 h 581025"/>
                <a:gd name="connsiteX2-11" fmla="*/ 2896333 w 2896333"/>
                <a:gd name="connsiteY2-12" fmla="*/ 0 h 581025"/>
              </a:gdLst>
              <a:ahLst/>
              <a:cxnLst>
                <a:cxn ang="0">
                  <a:pos x="connsiteX0-1" y="connsiteY0-2"/>
                </a:cxn>
                <a:cxn ang="0">
                  <a:pos x="connsiteX1-3" y="connsiteY1-4"/>
                </a:cxn>
                <a:cxn ang="0">
                  <a:pos x="connsiteX2-5" y="connsiteY2-6"/>
                </a:cxn>
              </a:cxnLst>
              <a:rect l="l" t="t" r="r" b="b"/>
              <a:pathLst>
                <a:path w="2896333" h="581025">
                  <a:moveTo>
                    <a:pt x="0" y="581025"/>
                  </a:moveTo>
                  <a:lnTo>
                    <a:pt x="333375" y="0"/>
                  </a:lnTo>
                  <a:lnTo>
                    <a:pt x="2896333" y="0"/>
                  </a:lnTo>
                </a:path>
              </a:pathLst>
            </a:custGeom>
            <a:noFill/>
            <a:ln w="12700" cap="flat" cmpd="sng" algn="ctr">
              <a:solidFill>
                <a:sysClr val="window" lastClr="FFFFFF">
                  <a:lumMod val="75000"/>
                </a:sysClr>
              </a:solidFill>
              <a:prstDash val="dash"/>
              <a:headEnd type="oval" w="med" len="med"/>
            </a:ln>
            <a:effectLst/>
          </p:spPr>
          <p:txBody>
            <a:bodyPr lIns="96775" tIns="48388" rIns="96775" bIns="48388" anchor="ctr"/>
            <a:lstStyle/>
            <a:p>
              <a:pPr algn="ctr" defTabSz="967740">
                <a:defRPr/>
              </a:pPr>
              <a:endParaRPr lang="zh-CN" altLang="en-US" sz="1900" kern="0">
                <a:solidFill>
                  <a:schemeClr val="bg1"/>
                </a:solidFill>
              </a:endParaRPr>
            </a:p>
          </p:txBody>
        </p:sp>
        <p:sp>
          <p:nvSpPr>
            <p:cNvPr id="88" name="任意多边形 87"/>
            <p:cNvSpPr/>
            <p:nvPr/>
          </p:nvSpPr>
          <p:spPr>
            <a:xfrm flipH="1">
              <a:off x="1461881" y="3521977"/>
              <a:ext cx="2587429" cy="651748"/>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1" fmla="*/ 0 w 1238249"/>
                <a:gd name="connsiteY0-2" fmla="*/ 581025 h 581025"/>
                <a:gd name="connsiteX1-3" fmla="*/ 333375 w 1238249"/>
                <a:gd name="connsiteY1-4" fmla="*/ 0 h 581025"/>
                <a:gd name="connsiteX2-5" fmla="*/ 1238250 w 1238249"/>
                <a:gd name="connsiteY2-6" fmla="*/ 0 h 581025"/>
                <a:gd name="connsiteX0-7" fmla="*/ 0 w 2528430"/>
                <a:gd name="connsiteY0-8" fmla="*/ 587027 h 587027"/>
                <a:gd name="connsiteX1-9" fmla="*/ 333375 w 2528430"/>
                <a:gd name="connsiteY1-10" fmla="*/ 6002 h 587027"/>
                <a:gd name="connsiteX2-11" fmla="*/ 2528430 w 2528430"/>
                <a:gd name="connsiteY2-12" fmla="*/ 0 h 587027"/>
              </a:gdLst>
              <a:ahLst/>
              <a:cxnLst>
                <a:cxn ang="0">
                  <a:pos x="connsiteX0-1" y="connsiteY0-2"/>
                </a:cxn>
                <a:cxn ang="0">
                  <a:pos x="connsiteX1-3" y="connsiteY1-4"/>
                </a:cxn>
                <a:cxn ang="0">
                  <a:pos x="connsiteX2-5" y="connsiteY2-6"/>
                </a:cxn>
              </a:cxnLst>
              <a:rect l="l" t="t" r="r" b="b"/>
              <a:pathLst>
                <a:path w="2528430" h="587027">
                  <a:moveTo>
                    <a:pt x="0" y="587027"/>
                  </a:moveTo>
                  <a:lnTo>
                    <a:pt x="333375" y="6002"/>
                  </a:lnTo>
                  <a:lnTo>
                    <a:pt x="2528430" y="0"/>
                  </a:lnTo>
                </a:path>
              </a:pathLst>
            </a:custGeom>
            <a:noFill/>
            <a:ln w="12700" cap="flat" cmpd="sng" algn="ctr">
              <a:solidFill>
                <a:sysClr val="window" lastClr="FFFFFF">
                  <a:lumMod val="75000"/>
                </a:sysClr>
              </a:solidFill>
              <a:prstDash val="dash"/>
              <a:headEnd type="oval" w="med" len="med"/>
            </a:ln>
            <a:effectLst/>
          </p:spPr>
          <p:txBody>
            <a:bodyPr lIns="96775" tIns="48388" rIns="96775" bIns="48388" anchor="ctr"/>
            <a:lstStyle/>
            <a:p>
              <a:pPr algn="ctr" defTabSz="967740">
                <a:defRPr/>
              </a:pPr>
              <a:endParaRPr lang="zh-CN" altLang="en-US" sz="1900" kern="0">
                <a:solidFill>
                  <a:schemeClr val="bg1"/>
                </a:solidFill>
              </a:endParaRPr>
            </a:p>
          </p:txBody>
        </p:sp>
        <p:sp>
          <p:nvSpPr>
            <p:cNvPr id="89" name="任意多边形 88"/>
            <p:cNvSpPr/>
            <p:nvPr/>
          </p:nvSpPr>
          <p:spPr>
            <a:xfrm>
              <a:off x="5544718" y="1930110"/>
              <a:ext cx="2909803" cy="646748"/>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1" fmla="*/ 0 w 1238249"/>
                <a:gd name="connsiteY0-2" fmla="*/ 581025 h 581025"/>
                <a:gd name="connsiteX1-3" fmla="*/ 333375 w 1238249"/>
                <a:gd name="connsiteY1-4" fmla="*/ 0 h 581025"/>
                <a:gd name="connsiteX2-5" fmla="*/ 1238250 w 1238249"/>
                <a:gd name="connsiteY2-6" fmla="*/ 0 h 581025"/>
                <a:gd name="connsiteX0-7" fmla="*/ 0 w 2896333"/>
                <a:gd name="connsiteY0-8" fmla="*/ 581025 h 581025"/>
                <a:gd name="connsiteX1-9" fmla="*/ 333375 w 2896333"/>
                <a:gd name="connsiteY1-10" fmla="*/ 0 h 581025"/>
                <a:gd name="connsiteX2-11" fmla="*/ 2896333 w 2896333"/>
                <a:gd name="connsiteY2-12" fmla="*/ 0 h 581025"/>
              </a:gdLst>
              <a:ahLst/>
              <a:cxnLst>
                <a:cxn ang="0">
                  <a:pos x="connsiteX0-1" y="connsiteY0-2"/>
                </a:cxn>
                <a:cxn ang="0">
                  <a:pos x="connsiteX1-3" y="connsiteY1-4"/>
                </a:cxn>
                <a:cxn ang="0">
                  <a:pos x="connsiteX2-5" y="connsiteY2-6"/>
                </a:cxn>
              </a:cxnLst>
              <a:rect l="l" t="t" r="r" b="b"/>
              <a:pathLst>
                <a:path w="2896333" h="581025">
                  <a:moveTo>
                    <a:pt x="0" y="581025"/>
                  </a:moveTo>
                  <a:lnTo>
                    <a:pt x="333375" y="0"/>
                  </a:lnTo>
                  <a:lnTo>
                    <a:pt x="2896333" y="0"/>
                  </a:lnTo>
                </a:path>
              </a:pathLst>
            </a:custGeom>
            <a:noFill/>
            <a:ln w="12700" cap="flat" cmpd="sng" algn="ctr">
              <a:solidFill>
                <a:sysClr val="window" lastClr="FFFFFF">
                  <a:lumMod val="75000"/>
                </a:sysClr>
              </a:solidFill>
              <a:prstDash val="dash"/>
              <a:headEnd type="oval" w="med" len="med"/>
            </a:ln>
            <a:effectLst/>
          </p:spPr>
          <p:txBody>
            <a:bodyPr lIns="96775" tIns="48388" rIns="96775" bIns="48388" anchor="ctr"/>
            <a:lstStyle/>
            <a:p>
              <a:pPr algn="ctr" defTabSz="967740">
                <a:defRPr/>
              </a:pPr>
              <a:endParaRPr lang="zh-CN" altLang="en-US" sz="1900" kern="0">
                <a:solidFill>
                  <a:schemeClr val="bg1"/>
                </a:solidFill>
              </a:endParaRPr>
            </a:p>
          </p:txBody>
        </p:sp>
        <p:sp>
          <p:nvSpPr>
            <p:cNvPr id="90" name="任意多边形 89"/>
            <p:cNvSpPr/>
            <p:nvPr/>
          </p:nvSpPr>
          <p:spPr>
            <a:xfrm>
              <a:off x="5591977" y="3521977"/>
              <a:ext cx="2884487" cy="651748"/>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1" fmla="*/ 0 w 1238249"/>
                <a:gd name="connsiteY0-2" fmla="*/ 581025 h 581025"/>
                <a:gd name="connsiteX1-3" fmla="*/ 333375 w 1238249"/>
                <a:gd name="connsiteY1-4" fmla="*/ 0 h 581025"/>
                <a:gd name="connsiteX2-5" fmla="*/ 1238250 w 1238249"/>
                <a:gd name="connsiteY2-6" fmla="*/ 0 h 581025"/>
                <a:gd name="connsiteX0-7" fmla="*/ 0 w 2528430"/>
                <a:gd name="connsiteY0-8" fmla="*/ 587027 h 587027"/>
                <a:gd name="connsiteX1-9" fmla="*/ 333375 w 2528430"/>
                <a:gd name="connsiteY1-10" fmla="*/ 6002 h 587027"/>
                <a:gd name="connsiteX2-11" fmla="*/ 2528430 w 2528430"/>
                <a:gd name="connsiteY2-12" fmla="*/ 0 h 587027"/>
              </a:gdLst>
              <a:ahLst/>
              <a:cxnLst>
                <a:cxn ang="0">
                  <a:pos x="connsiteX0-1" y="connsiteY0-2"/>
                </a:cxn>
                <a:cxn ang="0">
                  <a:pos x="connsiteX1-3" y="connsiteY1-4"/>
                </a:cxn>
                <a:cxn ang="0">
                  <a:pos x="connsiteX2-5" y="connsiteY2-6"/>
                </a:cxn>
              </a:cxnLst>
              <a:rect l="l" t="t" r="r" b="b"/>
              <a:pathLst>
                <a:path w="2528430" h="587027">
                  <a:moveTo>
                    <a:pt x="0" y="587027"/>
                  </a:moveTo>
                  <a:lnTo>
                    <a:pt x="333375" y="6002"/>
                  </a:lnTo>
                  <a:lnTo>
                    <a:pt x="2528430" y="0"/>
                  </a:lnTo>
                </a:path>
              </a:pathLst>
            </a:custGeom>
            <a:noFill/>
            <a:ln w="12700" cap="flat" cmpd="sng" algn="ctr">
              <a:solidFill>
                <a:sysClr val="window" lastClr="FFFFFF">
                  <a:lumMod val="75000"/>
                </a:sysClr>
              </a:solidFill>
              <a:prstDash val="dash"/>
              <a:headEnd type="oval" w="med" len="med"/>
            </a:ln>
            <a:effectLst/>
          </p:spPr>
          <p:txBody>
            <a:bodyPr lIns="96775" tIns="48388" rIns="96775" bIns="48388" anchor="ctr"/>
            <a:lstStyle/>
            <a:p>
              <a:pPr algn="ctr" defTabSz="967740">
                <a:defRPr/>
              </a:pPr>
              <a:endParaRPr lang="zh-CN" altLang="en-US" sz="1900" kern="0">
                <a:solidFill>
                  <a:schemeClr val="bg1"/>
                </a:solidFill>
              </a:endParaRPr>
            </a:p>
          </p:txBody>
        </p:sp>
        <p:sp>
          <p:nvSpPr>
            <p:cNvPr id="91" name="Oval 54"/>
            <p:cNvSpPr>
              <a:spLocks noChangeArrowheads="1"/>
            </p:cNvSpPr>
            <p:nvPr/>
          </p:nvSpPr>
          <p:spPr bwMode="auto">
            <a:xfrm>
              <a:off x="4315985" y="2528519"/>
              <a:ext cx="87767" cy="8667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noFill/>
              <a:prstDash val="solid"/>
            </a:ln>
            <a:effectLst>
              <a:outerShdw blurRad="63500" sx="102000" sy="102000" algn="ctr" rotWithShape="0">
                <a:prstClr val="black">
                  <a:alpha val="40000"/>
                </a:prstClr>
              </a:outerShdw>
            </a:effectLst>
          </p:spPr>
          <p:txBody>
            <a:bodyPr lIns="96775" tIns="48388" rIns="96775" bIns="48388"/>
            <a:lstStyle/>
            <a:p>
              <a:pPr defTabSz="967740">
                <a:defRPr/>
              </a:pPr>
              <a:endParaRPr lang="zh-CN" altLang="en-US" sz="1900" kern="0">
                <a:solidFill>
                  <a:schemeClr val="bg1"/>
                </a:solidFill>
              </a:endParaRPr>
            </a:p>
          </p:txBody>
        </p:sp>
        <p:sp>
          <p:nvSpPr>
            <p:cNvPr id="92" name="Oval 54"/>
            <p:cNvSpPr>
              <a:spLocks noChangeArrowheads="1"/>
            </p:cNvSpPr>
            <p:nvPr/>
          </p:nvSpPr>
          <p:spPr bwMode="auto">
            <a:xfrm>
              <a:off x="5494084" y="2535185"/>
              <a:ext cx="87767" cy="8667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noFill/>
              <a:prstDash val="solid"/>
            </a:ln>
            <a:effectLst>
              <a:outerShdw blurRad="63500" sx="102000" sy="102000" algn="ctr" rotWithShape="0">
                <a:prstClr val="black">
                  <a:alpha val="40000"/>
                </a:prstClr>
              </a:outerShdw>
            </a:effectLst>
          </p:spPr>
          <p:txBody>
            <a:bodyPr lIns="96775" tIns="48388" rIns="96775" bIns="48388"/>
            <a:lstStyle/>
            <a:p>
              <a:pPr defTabSz="967740">
                <a:defRPr/>
              </a:pPr>
              <a:endParaRPr lang="zh-CN" altLang="en-US" sz="1900" kern="0">
                <a:solidFill>
                  <a:schemeClr val="bg1"/>
                </a:solidFill>
              </a:endParaRPr>
            </a:p>
          </p:txBody>
        </p:sp>
        <p:sp>
          <p:nvSpPr>
            <p:cNvPr id="93" name="Oval 54"/>
            <p:cNvSpPr>
              <a:spLocks noChangeArrowheads="1"/>
            </p:cNvSpPr>
            <p:nvPr/>
          </p:nvSpPr>
          <p:spPr bwMode="auto">
            <a:xfrm>
              <a:off x="5544719" y="4130386"/>
              <a:ext cx="87767" cy="8667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noFill/>
              <a:prstDash val="solid"/>
            </a:ln>
            <a:effectLst>
              <a:outerShdw blurRad="63500" sx="102000" sy="102000" algn="ctr" rotWithShape="0">
                <a:prstClr val="black">
                  <a:alpha val="40000"/>
                </a:prstClr>
              </a:outerShdw>
            </a:effectLst>
          </p:spPr>
          <p:txBody>
            <a:bodyPr lIns="96775" tIns="48388" rIns="96775" bIns="48388"/>
            <a:lstStyle/>
            <a:p>
              <a:pPr defTabSz="967740">
                <a:defRPr/>
              </a:pPr>
              <a:endParaRPr lang="zh-CN" altLang="en-US" sz="1900" kern="0">
                <a:solidFill>
                  <a:schemeClr val="bg1"/>
                </a:solidFill>
              </a:endParaRPr>
            </a:p>
          </p:txBody>
        </p:sp>
        <p:sp>
          <p:nvSpPr>
            <p:cNvPr id="94" name="Oval 54"/>
            <p:cNvSpPr>
              <a:spLocks noChangeArrowheads="1"/>
            </p:cNvSpPr>
            <p:nvPr/>
          </p:nvSpPr>
          <p:spPr bwMode="auto">
            <a:xfrm>
              <a:off x="4013865" y="4130386"/>
              <a:ext cx="87767" cy="8667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noFill/>
              <a:prstDash val="solid"/>
            </a:ln>
            <a:effectLst>
              <a:outerShdw blurRad="63500" sx="102000" sy="102000" algn="ctr" rotWithShape="0">
                <a:prstClr val="black">
                  <a:alpha val="40000"/>
                </a:prstClr>
              </a:outerShdw>
            </a:effectLst>
          </p:spPr>
          <p:txBody>
            <a:bodyPr lIns="96775" tIns="48388" rIns="96775" bIns="48388"/>
            <a:lstStyle/>
            <a:p>
              <a:pPr defTabSz="967740">
                <a:defRPr/>
              </a:pPr>
              <a:endParaRPr lang="zh-CN" altLang="en-US" sz="1900" kern="0">
                <a:solidFill>
                  <a:schemeClr val="bg1"/>
                </a:solidFill>
              </a:endParaRPr>
            </a:p>
          </p:txBody>
        </p:sp>
      </p:grpSp>
      <p:sp>
        <p:nvSpPr>
          <p:cNvPr id="28" name="矩形 1"/>
          <p:cNvSpPr>
            <a:spLocks noChangeArrowheads="1"/>
          </p:cNvSpPr>
          <p:nvPr/>
        </p:nvSpPr>
        <p:spPr bwMode="auto">
          <a:xfrm>
            <a:off x="1021978" y="2735207"/>
            <a:ext cx="2271189" cy="11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775" tIns="48388" rIns="96775" bIns="48388">
            <a:spAutoFit/>
          </a:bodyPr>
          <a:lstStyle/>
          <a:p>
            <a:pPr algn="just" defTabSz="967740" fontAlgn="base">
              <a:lnSpc>
                <a:spcPct val="150000"/>
              </a:lnSpc>
              <a:spcBef>
                <a:spcPct val="0"/>
              </a:spcBef>
              <a:spcAft>
                <a:spcPct val="0"/>
              </a:spcAft>
            </a:pPr>
            <a:r>
              <a:rPr lang="zh-CN" altLang="en-US" sz="1600" b="1" dirty="0">
                <a:solidFill>
                  <a:schemeClr val="bg1"/>
                </a:solidFill>
                <a:latin typeface="微软雅黑" panose="020B0503020204020204" pitchFamily="34" charset="-122"/>
                <a:ea typeface="微软雅黑" panose="020B0503020204020204" pitchFamily="34" charset="-122"/>
              </a:rPr>
              <a:t>更低的监测成本需求</a:t>
            </a:r>
            <a:endParaRPr lang="en-US" altLang="zh-CN" sz="1600" b="1" dirty="0">
              <a:solidFill>
                <a:schemeClr val="bg1"/>
              </a:solidFill>
              <a:latin typeface="微软雅黑" panose="020B0503020204020204" pitchFamily="34" charset="-122"/>
              <a:ea typeface="微软雅黑" panose="020B0503020204020204" pitchFamily="34" charset="-122"/>
            </a:endParaRPr>
          </a:p>
          <a:p>
            <a:pPr algn="just" defTabSz="967740" fontAlgn="base">
              <a:lnSpc>
                <a:spcPct val="150000"/>
              </a:lnSpc>
              <a:spcBef>
                <a:spcPct val="0"/>
              </a:spcBef>
              <a:spcAft>
                <a:spcPct val="0"/>
              </a:spcAft>
            </a:pPr>
            <a:r>
              <a:rPr lang="zh-CN" altLang="en-US" sz="1000" dirty="0">
                <a:solidFill>
                  <a:schemeClr val="bg1"/>
                </a:solidFill>
                <a:latin typeface="微软雅黑" panose="020B0503020204020204" pitchFamily="34" charset="-122"/>
                <a:ea typeface="微软雅黑" panose="020B0503020204020204" pitchFamily="34" charset="-122"/>
              </a:rPr>
              <a:t>我国地域广阔，地势复杂。如何降低系统设备的部署成本和维护成本，变得越来越重要。</a:t>
            </a:r>
            <a:endParaRPr lang="zh-CN" altLang="zh-CN" sz="1000" b="1" dirty="0">
              <a:solidFill>
                <a:schemeClr val="bg1"/>
              </a:solidFill>
              <a:latin typeface="微软雅黑" panose="020B0503020204020204" pitchFamily="34" charset="-122"/>
              <a:ea typeface="微软雅黑" panose="020B0503020204020204" pitchFamily="34" charset="-122"/>
            </a:endParaRPr>
          </a:p>
        </p:txBody>
      </p:sp>
      <p:sp>
        <p:nvSpPr>
          <p:cNvPr id="29" name="矩形 1"/>
          <p:cNvSpPr>
            <a:spLocks noChangeArrowheads="1"/>
          </p:cNvSpPr>
          <p:nvPr/>
        </p:nvSpPr>
        <p:spPr bwMode="auto">
          <a:xfrm>
            <a:off x="5990614" y="1140008"/>
            <a:ext cx="2271189" cy="159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775" tIns="48388" rIns="96775" bIns="48388">
            <a:spAutoFit/>
          </a:bodyPr>
          <a:lstStyle/>
          <a:p>
            <a:pPr algn="just" defTabSz="967740" fontAlgn="base">
              <a:lnSpc>
                <a:spcPct val="150000"/>
              </a:lnSpc>
              <a:spcBef>
                <a:spcPct val="0"/>
              </a:spcBef>
              <a:spcAft>
                <a:spcPct val="0"/>
              </a:spcAft>
            </a:pPr>
            <a:r>
              <a:rPr lang="zh-CN" altLang="en-US" sz="1600" b="1" dirty="0">
                <a:solidFill>
                  <a:schemeClr val="bg1"/>
                </a:solidFill>
                <a:latin typeface="微软雅黑" panose="020B0503020204020204" pitchFamily="34" charset="-122"/>
                <a:ea typeface="微软雅黑" panose="020B0503020204020204" pitchFamily="34" charset="-122"/>
              </a:rPr>
              <a:t>更高的数据多样性需求</a:t>
            </a:r>
            <a:endParaRPr lang="en-US" altLang="zh-CN" sz="1600" b="1" dirty="0">
              <a:solidFill>
                <a:schemeClr val="bg1"/>
              </a:solidFill>
              <a:latin typeface="微软雅黑" panose="020B0503020204020204" pitchFamily="34" charset="-122"/>
              <a:ea typeface="微软雅黑" panose="020B0503020204020204" pitchFamily="34" charset="-122"/>
            </a:endParaRPr>
          </a:p>
          <a:p>
            <a:pPr algn="just" defTabSz="967740" fontAlgn="base">
              <a:lnSpc>
                <a:spcPct val="150000"/>
              </a:lnSpc>
              <a:spcBef>
                <a:spcPct val="0"/>
              </a:spcBef>
              <a:spcAft>
                <a:spcPct val="0"/>
              </a:spcAft>
            </a:pPr>
            <a:r>
              <a:rPr lang="zh-CN" altLang="en-US" sz="1000" dirty="0">
                <a:solidFill>
                  <a:schemeClr val="bg1"/>
                </a:solidFill>
                <a:latin typeface="微软雅黑" panose="020B0503020204020204" pitchFamily="34" charset="-122"/>
                <a:ea typeface="微软雅黑" panose="020B0503020204020204" pitchFamily="34" charset="-122"/>
              </a:rPr>
              <a:t>随着环境的恶化，单纯的实时雨量及积水检测已无法满足需求。管理者进行决策时所需要的数据种类越来越多，如历史积水情况分析、降雨量走势分析等更加多样化的数据。</a:t>
            </a:r>
            <a:endParaRPr lang="zh-CN" altLang="zh-CN" sz="1000" b="1" dirty="0">
              <a:solidFill>
                <a:schemeClr val="bg1"/>
              </a:solidFill>
              <a:latin typeface="微软雅黑" panose="020B0503020204020204" pitchFamily="34" charset="-122"/>
              <a:ea typeface="微软雅黑" panose="020B0503020204020204" pitchFamily="34" charset="-122"/>
            </a:endParaRPr>
          </a:p>
        </p:txBody>
      </p:sp>
      <p:sp>
        <p:nvSpPr>
          <p:cNvPr id="30" name="矩形 1"/>
          <p:cNvSpPr>
            <a:spLocks noChangeArrowheads="1"/>
          </p:cNvSpPr>
          <p:nvPr/>
        </p:nvSpPr>
        <p:spPr bwMode="auto">
          <a:xfrm>
            <a:off x="6016947" y="2735207"/>
            <a:ext cx="2271189" cy="136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775" tIns="48388" rIns="96775" bIns="48388">
            <a:spAutoFit/>
          </a:bodyPr>
          <a:lstStyle/>
          <a:p>
            <a:pPr algn="just" defTabSz="967740" fontAlgn="base">
              <a:lnSpc>
                <a:spcPct val="150000"/>
              </a:lnSpc>
              <a:spcBef>
                <a:spcPct val="0"/>
              </a:spcBef>
              <a:spcAft>
                <a:spcPct val="0"/>
              </a:spcAft>
            </a:pPr>
            <a:r>
              <a:rPr lang="zh-CN" altLang="en-US" sz="1600" b="1" dirty="0">
                <a:solidFill>
                  <a:schemeClr val="bg1"/>
                </a:solidFill>
                <a:latin typeface="微软雅黑" panose="020B0503020204020204" pitchFamily="34" charset="-122"/>
                <a:ea typeface="微软雅黑" panose="020B0503020204020204" pitchFamily="34" charset="-122"/>
              </a:rPr>
              <a:t>更高的展示直观性需求</a:t>
            </a:r>
            <a:endParaRPr lang="en-US" altLang="zh-CN" sz="1600" b="1" dirty="0">
              <a:solidFill>
                <a:schemeClr val="bg1"/>
              </a:solidFill>
              <a:latin typeface="微软雅黑" panose="020B0503020204020204" pitchFamily="34" charset="-122"/>
              <a:ea typeface="微软雅黑" panose="020B0503020204020204" pitchFamily="34" charset="-122"/>
            </a:endParaRPr>
          </a:p>
          <a:p>
            <a:pPr algn="just" defTabSz="967740" fontAlgn="base">
              <a:lnSpc>
                <a:spcPct val="150000"/>
              </a:lnSpc>
              <a:spcBef>
                <a:spcPct val="0"/>
              </a:spcBef>
              <a:spcAft>
                <a:spcPct val="0"/>
              </a:spcAft>
            </a:pPr>
            <a:r>
              <a:rPr lang="zh-CN" altLang="en-US" sz="1000" dirty="0">
                <a:solidFill>
                  <a:schemeClr val="bg1"/>
                </a:solidFill>
                <a:latin typeface="微软雅黑" panose="020B0503020204020204" pitchFamily="34" charset="-122"/>
                <a:ea typeface="微软雅黑" panose="020B0503020204020204" pitchFamily="34" charset="-122"/>
              </a:rPr>
              <a:t>随着时代的发展，我国汛情检测的范围不断扩大，因而对系统的直观性提出了更高要求，例如雨量热图、视频展示等直观展示方式变得更加重要。</a:t>
            </a:r>
            <a:endParaRPr lang="zh-CN" altLang="zh-CN" sz="1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54"/>
                                        </p:tgtEl>
                                        <p:attrNameLst>
                                          <p:attrName>style.visibility</p:attrName>
                                        </p:attrNameLst>
                                      </p:cBhvr>
                                      <p:to>
                                        <p:strVal val="visible"/>
                                      </p:to>
                                    </p:set>
                                    <p:anim calcmode="lin" valueType="num">
                                      <p:cBhvr>
                                        <p:cTn id="7" dur="300" fill="hold"/>
                                        <p:tgtEl>
                                          <p:spTgt spid="54"/>
                                        </p:tgtEl>
                                        <p:attrNameLst>
                                          <p:attrName>ppt_w</p:attrName>
                                        </p:attrNameLst>
                                      </p:cBhvr>
                                      <p:tavLst>
                                        <p:tav tm="0">
                                          <p:val>
                                            <p:fltVal val="0"/>
                                          </p:val>
                                        </p:tav>
                                        <p:tav tm="100000">
                                          <p:val>
                                            <p:strVal val="#ppt_w"/>
                                          </p:val>
                                        </p:tav>
                                      </p:tavLst>
                                    </p:anim>
                                    <p:anim calcmode="lin" valueType="num">
                                      <p:cBhvr>
                                        <p:cTn id="8" dur="300" fill="hold"/>
                                        <p:tgtEl>
                                          <p:spTgt spid="54"/>
                                        </p:tgtEl>
                                        <p:attrNameLst>
                                          <p:attrName>ppt_h</p:attrName>
                                        </p:attrNameLst>
                                      </p:cBhvr>
                                      <p:tavLst>
                                        <p:tav tm="0">
                                          <p:val>
                                            <p:fltVal val="0"/>
                                          </p:val>
                                        </p:tav>
                                        <p:tav tm="100000">
                                          <p:val>
                                            <p:strVal val="#ppt_h"/>
                                          </p:val>
                                        </p:tav>
                                      </p:tavLst>
                                    </p:anim>
                                    <p:animEffect transition="in" filter="fade">
                                      <p:cBhvr>
                                        <p:cTn id="9" dur="300"/>
                                        <p:tgtEl>
                                          <p:spTgt spid="54"/>
                                        </p:tgtEl>
                                      </p:cBhvr>
                                    </p:animEffect>
                                  </p:childTnLst>
                                </p:cTn>
                              </p:par>
                              <p:par>
                                <p:cTn id="10" presetID="22" presetClass="entr" presetSubtype="8" fill="hold" grpId="0" nodeType="withEffect">
                                  <p:stCondLst>
                                    <p:cond delay="500"/>
                                  </p:stCondLst>
                                  <p:childTnLst>
                                    <p:set>
                                      <p:cBhvr>
                                        <p:cTn id="11" dur="1" fill="hold">
                                          <p:stCondLst>
                                            <p:cond delay="0"/>
                                          </p:stCondLst>
                                        </p:cTn>
                                        <p:tgtEl>
                                          <p:spTgt spid="55"/>
                                        </p:tgtEl>
                                        <p:attrNameLst>
                                          <p:attrName>style.visibility</p:attrName>
                                        </p:attrNameLst>
                                      </p:cBhvr>
                                      <p:to>
                                        <p:strVal val="visible"/>
                                      </p:to>
                                    </p:set>
                                    <p:animEffect transition="in" filter="wipe(left)">
                                      <p:cBhvr>
                                        <p:cTn id="12" dur="500"/>
                                        <p:tgtEl>
                                          <p:spTgt spid="55"/>
                                        </p:tgtEl>
                                      </p:cBhvr>
                                    </p:animEffect>
                                  </p:childTnLst>
                                </p:cTn>
                              </p:par>
                              <p:par>
                                <p:cTn id="13" presetID="6" presetClass="emph" presetSubtype="0" autoRev="1" fill="hold" grpId="1" nodeType="withEffect">
                                  <p:stCondLst>
                                    <p:cond delay="800"/>
                                  </p:stCondLst>
                                  <p:childTnLst>
                                    <p:animScale>
                                      <p:cBhvr>
                                        <p:cTn id="14" dur="150" fill="hold"/>
                                        <p:tgtEl>
                                          <p:spTgt spid="54"/>
                                        </p:tgtEl>
                                      </p:cBhvr>
                                      <p:by x="110000" y="110000"/>
                                    </p:animScale>
                                  </p:childTnLst>
                                </p:cTn>
                              </p:par>
                            </p:childTnLst>
                          </p:cTn>
                        </p:par>
                        <p:par>
                          <p:cTn id="15" fill="hold">
                            <p:stCondLst>
                              <p:cond delay="1000"/>
                            </p:stCondLst>
                            <p:childTnLst>
                              <p:par>
                                <p:cTn id="16" presetID="16" presetClass="entr" presetSubtype="21" fill="hold" nodeType="afterEffect">
                                  <p:stCondLst>
                                    <p:cond delay="0"/>
                                  </p:stCondLst>
                                  <p:childTnLst>
                                    <p:set>
                                      <p:cBhvr>
                                        <p:cTn id="17" dur="1" fill="hold">
                                          <p:stCondLst>
                                            <p:cond delay="0"/>
                                          </p:stCondLst>
                                        </p:cTn>
                                        <p:tgtEl>
                                          <p:spTgt spid="86"/>
                                        </p:tgtEl>
                                        <p:attrNameLst>
                                          <p:attrName>style.visibility</p:attrName>
                                        </p:attrNameLst>
                                      </p:cBhvr>
                                      <p:to>
                                        <p:strVal val="visible"/>
                                      </p:to>
                                    </p:set>
                                    <p:animEffect transition="in" filter="barn(inVertical)">
                                      <p:cBhvr>
                                        <p:cTn id="18" dur="500"/>
                                        <p:tgtEl>
                                          <p:spTgt spid="86"/>
                                        </p:tgtEl>
                                      </p:cBhvr>
                                    </p:animEffect>
                                  </p:childTnLst>
                                </p:cTn>
                              </p:par>
                            </p:childTnLst>
                          </p:cTn>
                        </p:par>
                        <p:par>
                          <p:cTn id="19" fill="hold">
                            <p:stCondLst>
                              <p:cond delay="1500"/>
                            </p:stCondLst>
                            <p:childTnLst>
                              <p:par>
                                <p:cTn id="20" presetID="53" presetClass="entr" presetSubtype="16" fill="hold" grpId="0" nodeType="afterEffect">
                                  <p:stCondLst>
                                    <p:cond delay="0"/>
                                  </p:stCondLst>
                                  <p:childTnLst>
                                    <p:set>
                                      <p:cBhvr>
                                        <p:cTn id="21" dur="1" fill="hold">
                                          <p:stCondLst>
                                            <p:cond delay="0"/>
                                          </p:stCondLst>
                                        </p:cTn>
                                        <p:tgtEl>
                                          <p:spTgt spid="83"/>
                                        </p:tgtEl>
                                        <p:attrNameLst>
                                          <p:attrName>style.visibility</p:attrName>
                                        </p:attrNameLst>
                                      </p:cBhvr>
                                      <p:to>
                                        <p:strVal val="visible"/>
                                      </p:to>
                                    </p:set>
                                    <p:anim calcmode="lin" valueType="num">
                                      <p:cBhvr>
                                        <p:cTn id="22" dur="500" fill="hold"/>
                                        <p:tgtEl>
                                          <p:spTgt spid="83"/>
                                        </p:tgtEl>
                                        <p:attrNameLst>
                                          <p:attrName>ppt_w</p:attrName>
                                        </p:attrNameLst>
                                      </p:cBhvr>
                                      <p:tavLst>
                                        <p:tav tm="0">
                                          <p:val>
                                            <p:fltVal val="0"/>
                                          </p:val>
                                        </p:tav>
                                        <p:tav tm="100000">
                                          <p:val>
                                            <p:strVal val="#ppt_w"/>
                                          </p:val>
                                        </p:tav>
                                      </p:tavLst>
                                    </p:anim>
                                    <p:anim calcmode="lin" valueType="num">
                                      <p:cBhvr>
                                        <p:cTn id="23" dur="500" fill="hold"/>
                                        <p:tgtEl>
                                          <p:spTgt spid="83"/>
                                        </p:tgtEl>
                                        <p:attrNameLst>
                                          <p:attrName>ppt_h</p:attrName>
                                        </p:attrNameLst>
                                      </p:cBhvr>
                                      <p:tavLst>
                                        <p:tav tm="0">
                                          <p:val>
                                            <p:fltVal val="0"/>
                                          </p:val>
                                        </p:tav>
                                        <p:tav tm="100000">
                                          <p:val>
                                            <p:strVal val="#ppt_h"/>
                                          </p:val>
                                        </p:tav>
                                      </p:tavLst>
                                    </p:anim>
                                    <p:animEffect transition="in" filter="fade">
                                      <p:cBhvr>
                                        <p:cTn id="24" dur="500"/>
                                        <p:tgtEl>
                                          <p:spTgt spid="83"/>
                                        </p:tgtEl>
                                      </p:cBhvr>
                                    </p:animEffect>
                                  </p:childTnLst>
                                </p:cTn>
                              </p:par>
                            </p:childTnLst>
                          </p:cTn>
                        </p:par>
                        <p:par>
                          <p:cTn id="25" fill="hold">
                            <p:stCondLst>
                              <p:cond delay="2000"/>
                            </p:stCondLst>
                            <p:childTnLst>
                              <p:par>
                                <p:cTn id="26" presetID="53" presetClass="entr" presetSubtype="16" fill="hold" grpId="0" nodeType="afterEffect">
                                  <p:stCondLst>
                                    <p:cond delay="0"/>
                                  </p:stCondLst>
                                  <p:childTnLst>
                                    <p:set>
                                      <p:cBhvr>
                                        <p:cTn id="27" dur="1" fill="hold">
                                          <p:stCondLst>
                                            <p:cond delay="0"/>
                                          </p:stCondLst>
                                        </p:cTn>
                                        <p:tgtEl>
                                          <p:spTgt spid="28"/>
                                        </p:tgtEl>
                                        <p:attrNameLst>
                                          <p:attrName>style.visibility</p:attrName>
                                        </p:attrNameLst>
                                      </p:cBhvr>
                                      <p:to>
                                        <p:strVal val="visible"/>
                                      </p:to>
                                    </p:set>
                                    <p:anim calcmode="lin" valueType="num">
                                      <p:cBhvr>
                                        <p:cTn id="28" dur="500" fill="hold"/>
                                        <p:tgtEl>
                                          <p:spTgt spid="28"/>
                                        </p:tgtEl>
                                        <p:attrNameLst>
                                          <p:attrName>ppt_w</p:attrName>
                                        </p:attrNameLst>
                                      </p:cBhvr>
                                      <p:tavLst>
                                        <p:tav tm="0">
                                          <p:val>
                                            <p:fltVal val="0"/>
                                          </p:val>
                                        </p:tav>
                                        <p:tav tm="100000">
                                          <p:val>
                                            <p:strVal val="#ppt_w"/>
                                          </p:val>
                                        </p:tav>
                                      </p:tavLst>
                                    </p:anim>
                                    <p:anim calcmode="lin" valueType="num">
                                      <p:cBhvr>
                                        <p:cTn id="29" dur="500" fill="hold"/>
                                        <p:tgtEl>
                                          <p:spTgt spid="28"/>
                                        </p:tgtEl>
                                        <p:attrNameLst>
                                          <p:attrName>ppt_h</p:attrName>
                                        </p:attrNameLst>
                                      </p:cBhvr>
                                      <p:tavLst>
                                        <p:tav tm="0">
                                          <p:val>
                                            <p:fltVal val="0"/>
                                          </p:val>
                                        </p:tav>
                                        <p:tav tm="100000">
                                          <p:val>
                                            <p:strVal val="#ppt_h"/>
                                          </p:val>
                                        </p:tav>
                                      </p:tavLst>
                                    </p:anim>
                                    <p:animEffect transition="in" filter="fade">
                                      <p:cBhvr>
                                        <p:cTn id="30" dur="500"/>
                                        <p:tgtEl>
                                          <p:spTgt spid="28"/>
                                        </p:tgtEl>
                                      </p:cBhvr>
                                    </p:animEffect>
                                  </p:childTnLst>
                                </p:cTn>
                              </p:par>
                            </p:childTnLst>
                          </p:cTn>
                        </p:par>
                        <p:par>
                          <p:cTn id="31" fill="hold">
                            <p:stCondLst>
                              <p:cond delay="2500"/>
                            </p:stCondLst>
                            <p:childTnLst>
                              <p:par>
                                <p:cTn id="32" presetID="53" presetClass="entr" presetSubtype="16" fill="hold" grpId="0" nodeType="afterEffect">
                                  <p:stCondLst>
                                    <p:cond delay="0"/>
                                  </p:stCondLst>
                                  <p:childTnLst>
                                    <p:set>
                                      <p:cBhvr>
                                        <p:cTn id="33" dur="1" fill="hold">
                                          <p:stCondLst>
                                            <p:cond delay="0"/>
                                          </p:stCondLst>
                                        </p:cTn>
                                        <p:tgtEl>
                                          <p:spTgt spid="29"/>
                                        </p:tgtEl>
                                        <p:attrNameLst>
                                          <p:attrName>style.visibility</p:attrName>
                                        </p:attrNameLst>
                                      </p:cBhvr>
                                      <p:to>
                                        <p:strVal val="visible"/>
                                      </p:to>
                                    </p:set>
                                    <p:anim calcmode="lin" valueType="num">
                                      <p:cBhvr>
                                        <p:cTn id="34" dur="500" fill="hold"/>
                                        <p:tgtEl>
                                          <p:spTgt spid="29"/>
                                        </p:tgtEl>
                                        <p:attrNameLst>
                                          <p:attrName>ppt_w</p:attrName>
                                        </p:attrNameLst>
                                      </p:cBhvr>
                                      <p:tavLst>
                                        <p:tav tm="0">
                                          <p:val>
                                            <p:fltVal val="0"/>
                                          </p:val>
                                        </p:tav>
                                        <p:tav tm="100000">
                                          <p:val>
                                            <p:strVal val="#ppt_w"/>
                                          </p:val>
                                        </p:tav>
                                      </p:tavLst>
                                    </p:anim>
                                    <p:anim calcmode="lin" valueType="num">
                                      <p:cBhvr>
                                        <p:cTn id="35" dur="500" fill="hold"/>
                                        <p:tgtEl>
                                          <p:spTgt spid="29"/>
                                        </p:tgtEl>
                                        <p:attrNameLst>
                                          <p:attrName>ppt_h</p:attrName>
                                        </p:attrNameLst>
                                      </p:cBhvr>
                                      <p:tavLst>
                                        <p:tav tm="0">
                                          <p:val>
                                            <p:fltVal val="0"/>
                                          </p:val>
                                        </p:tav>
                                        <p:tav tm="100000">
                                          <p:val>
                                            <p:strVal val="#ppt_h"/>
                                          </p:val>
                                        </p:tav>
                                      </p:tavLst>
                                    </p:anim>
                                    <p:animEffect transition="in" filter="fade">
                                      <p:cBhvr>
                                        <p:cTn id="36" dur="500"/>
                                        <p:tgtEl>
                                          <p:spTgt spid="29"/>
                                        </p:tgtEl>
                                      </p:cBhvr>
                                    </p:animEffect>
                                  </p:childTnLst>
                                </p:cTn>
                              </p:par>
                            </p:childTnLst>
                          </p:cTn>
                        </p:par>
                        <p:par>
                          <p:cTn id="37" fill="hold">
                            <p:stCondLst>
                              <p:cond delay="3000"/>
                            </p:stCondLst>
                            <p:childTnLst>
                              <p:par>
                                <p:cTn id="38" presetID="53" presetClass="entr" presetSubtype="16" fill="hold" grpId="0" nodeType="afterEffect">
                                  <p:stCondLst>
                                    <p:cond delay="0"/>
                                  </p:stCondLst>
                                  <p:childTnLst>
                                    <p:set>
                                      <p:cBhvr>
                                        <p:cTn id="39" dur="1" fill="hold">
                                          <p:stCondLst>
                                            <p:cond delay="0"/>
                                          </p:stCondLst>
                                        </p:cTn>
                                        <p:tgtEl>
                                          <p:spTgt spid="30"/>
                                        </p:tgtEl>
                                        <p:attrNameLst>
                                          <p:attrName>style.visibility</p:attrName>
                                        </p:attrNameLst>
                                      </p:cBhvr>
                                      <p:to>
                                        <p:strVal val="visible"/>
                                      </p:to>
                                    </p:set>
                                    <p:anim calcmode="lin" valueType="num">
                                      <p:cBhvr>
                                        <p:cTn id="40" dur="500" fill="hold"/>
                                        <p:tgtEl>
                                          <p:spTgt spid="30"/>
                                        </p:tgtEl>
                                        <p:attrNameLst>
                                          <p:attrName>ppt_w</p:attrName>
                                        </p:attrNameLst>
                                      </p:cBhvr>
                                      <p:tavLst>
                                        <p:tav tm="0">
                                          <p:val>
                                            <p:fltVal val="0"/>
                                          </p:val>
                                        </p:tav>
                                        <p:tav tm="100000">
                                          <p:val>
                                            <p:strVal val="#ppt_w"/>
                                          </p:val>
                                        </p:tav>
                                      </p:tavLst>
                                    </p:anim>
                                    <p:anim calcmode="lin" valueType="num">
                                      <p:cBhvr>
                                        <p:cTn id="41" dur="500" fill="hold"/>
                                        <p:tgtEl>
                                          <p:spTgt spid="30"/>
                                        </p:tgtEl>
                                        <p:attrNameLst>
                                          <p:attrName>ppt_h</p:attrName>
                                        </p:attrNameLst>
                                      </p:cBhvr>
                                      <p:tavLst>
                                        <p:tav tm="0">
                                          <p:val>
                                            <p:fltVal val="0"/>
                                          </p:val>
                                        </p:tav>
                                        <p:tav tm="100000">
                                          <p:val>
                                            <p:strVal val="#ppt_h"/>
                                          </p:val>
                                        </p:tav>
                                      </p:tavLst>
                                    </p:anim>
                                    <p:animEffect transition="in" filter="fade">
                                      <p:cBhvr>
                                        <p:cTn id="4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4" grpId="1"/>
      <p:bldP spid="55" grpId="0"/>
      <p:bldP spid="83" grpId="0"/>
      <p:bldP spid="28" grpId="0"/>
      <p:bldP spid="29"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01</a:t>
            </a: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5" name="Rectangle 39"/>
          <p:cNvSpPr>
            <a:spLocks noChangeArrowheads="1"/>
          </p:cNvSpPr>
          <p:nvPr/>
        </p:nvSpPr>
        <p:spPr bwMode="auto">
          <a:xfrm>
            <a:off x="915988" y="338497"/>
            <a:ext cx="277805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1600" b="1"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检测场景需求</a:t>
            </a:r>
            <a:endParaRPr lang="en-US" altLang="zh-CN" sz="1600" b="1"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36" name="Rectangle 26"/>
          <p:cNvSpPr/>
          <p:nvPr/>
        </p:nvSpPr>
        <p:spPr>
          <a:xfrm>
            <a:off x="1296101" y="2180978"/>
            <a:ext cx="903825" cy="358175"/>
          </a:xfrm>
          <a:prstGeom prst="rect">
            <a:avLst/>
          </a:prstGeom>
        </p:spPr>
        <p:txBody>
          <a:bodyPr wrap="square" lIns="68580" tIns="34290" rIns="68580" bIns="34290">
            <a:spAutoFit/>
          </a:bodyPr>
          <a:lstStyle/>
          <a:p>
            <a:pPr algn="ctr">
              <a:lnSpc>
                <a:spcPct val="130000"/>
              </a:lnSpc>
            </a:pPr>
            <a:r>
              <a:rPr lang="zh-CN" altLang="en-US" sz="1600" b="1" dirty="0">
                <a:solidFill>
                  <a:srgbClr val="FFFF00"/>
                </a:solidFill>
                <a:latin typeface="微软雅黑" panose="020B0503020204020204" pitchFamily="34" charset="-122"/>
                <a:ea typeface="微软雅黑" panose="020B0503020204020204" pitchFamily="34" charset="-122"/>
              </a:rPr>
              <a:t>水库</a:t>
            </a:r>
            <a:endParaRPr lang="zh-CN" altLang="en-US" sz="1400" b="1" dirty="0">
              <a:solidFill>
                <a:srgbClr val="FFFF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787855" y="880863"/>
            <a:ext cx="1920319" cy="1265030"/>
          </a:xfrm>
          <a:prstGeom prst="rect">
            <a:avLst/>
          </a:prstGeom>
        </p:spPr>
      </p:pic>
      <p:pic>
        <p:nvPicPr>
          <p:cNvPr id="8" name="图片 7"/>
          <p:cNvPicPr>
            <a:picLocks noChangeAspect="1"/>
          </p:cNvPicPr>
          <p:nvPr/>
        </p:nvPicPr>
        <p:blipFill>
          <a:blip r:embed="rId3"/>
          <a:stretch>
            <a:fillRect/>
          </a:stretch>
        </p:blipFill>
        <p:spPr>
          <a:xfrm>
            <a:off x="3271628" y="867839"/>
            <a:ext cx="2095682" cy="1278053"/>
          </a:xfrm>
          <a:prstGeom prst="rect">
            <a:avLst/>
          </a:prstGeom>
        </p:spPr>
      </p:pic>
      <p:pic>
        <p:nvPicPr>
          <p:cNvPr id="9" name="图片 8"/>
          <p:cNvPicPr>
            <a:picLocks noChangeAspect="1"/>
          </p:cNvPicPr>
          <p:nvPr/>
        </p:nvPicPr>
        <p:blipFill>
          <a:blip r:embed="rId4"/>
          <a:stretch>
            <a:fillRect/>
          </a:stretch>
        </p:blipFill>
        <p:spPr>
          <a:xfrm>
            <a:off x="5724128" y="873242"/>
            <a:ext cx="2103302" cy="1280271"/>
          </a:xfrm>
          <a:prstGeom prst="rect">
            <a:avLst/>
          </a:prstGeom>
        </p:spPr>
      </p:pic>
      <p:pic>
        <p:nvPicPr>
          <p:cNvPr id="10" name="图片 9"/>
          <p:cNvPicPr>
            <a:picLocks noChangeAspect="1"/>
          </p:cNvPicPr>
          <p:nvPr/>
        </p:nvPicPr>
        <p:blipFill>
          <a:blip r:embed="rId5"/>
          <a:stretch>
            <a:fillRect/>
          </a:stretch>
        </p:blipFill>
        <p:spPr>
          <a:xfrm>
            <a:off x="794913" y="2792360"/>
            <a:ext cx="1913261" cy="1404391"/>
          </a:xfrm>
          <a:prstGeom prst="rect">
            <a:avLst/>
          </a:prstGeom>
        </p:spPr>
      </p:pic>
      <p:pic>
        <p:nvPicPr>
          <p:cNvPr id="11" name="图片 10"/>
          <p:cNvPicPr>
            <a:picLocks noChangeAspect="1"/>
          </p:cNvPicPr>
          <p:nvPr/>
        </p:nvPicPr>
        <p:blipFill>
          <a:blip r:embed="rId6"/>
          <a:stretch>
            <a:fillRect/>
          </a:stretch>
        </p:blipFill>
        <p:spPr>
          <a:xfrm>
            <a:off x="3295296" y="2802849"/>
            <a:ext cx="2107114" cy="1465910"/>
          </a:xfrm>
          <a:prstGeom prst="rect">
            <a:avLst/>
          </a:prstGeom>
        </p:spPr>
      </p:pic>
      <p:pic>
        <p:nvPicPr>
          <p:cNvPr id="12" name="图片 11"/>
          <p:cNvPicPr>
            <a:picLocks noChangeAspect="1"/>
          </p:cNvPicPr>
          <p:nvPr/>
        </p:nvPicPr>
        <p:blipFill>
          <a:blip r:embed="rId7"/>
          <a:stretch>
            <a:fillRect/>
          </a:stretch>
        </p:blipFill>
        <p:spPr>
          <a:xfrm>
            <a:off x="5655542" y="2786980"/>
            <a:ext cx="2240474" cy="1455546"/>
          </a:xfrm>
          <a:prstGeom prst="rect">
            <a:avLst/>
          </a:prstGeom>
        </p:spPr>
      </p:pic>
      <p:sp>
        <p:nvSpPr>
          <p:cNvPr id="20" name="Rectangle 26"/>
          <p:cNvSpPr/>
          <p:nvPr/>
        </p:nvSpPr>
        <p:spPr>
          <a:xfrm>
            <a:off x="3867556" y="2180978"/>
            <a:ext cx="903825" cy="358175"/>
          </a:xfrm>
          <a:prstGeom prst="rect">
            <a:avLst/>
          </a:prstGeom>
        </p:spPr>
        <p:txBody>
          <a:bodyPr wrap="square" lIns="68580" tIns="34290" rIns="68580" bIns="34290">
            <a:spAutoFit/>
          </a:bodyPr>
          <a:lstStyle/>
          <a:p>
            <a:pPr algn="ctr">
              <a:lnSpc>
                <a:spcPct val="130000"/>
              </a:lnSpc>
            </a:pPr>
            <a:r>
              <a:rPr lang="zh-CN" altLang="en-US" sz="1600" b="1" dirty="0">
                <a:solidFill>
                  <a:srgbClr val="FFFF00"/>
                </a:solidFill>
                <a:latin typeface="微软雅黑" panose="020B0503020204020204" pitchFamily="34" charset="-122"/>
                <a:ea typeface="微软雅黑" panose="020B0503020204020204" pitchFamily="34" charset="-122"/>
              </a:rPr>
              <a:t>大坝</a:t>
            </a:r>
            <a:endParaRPr lang="zh-CN" altLang="en-US" sz="1400" b="1" dirty="0">
              <a:solidFill>
                <a:srgbClr val="FFFF00"/>
              </a:solidFill>
              <a:latin typeface="微软雅黑" panose="020B0503020204020204" pitchFamily="34" charset="-122"/>
              <a:ea typeface="微软雅黑" panose="020B0503020204020204" pitchFamily="34" charset="-122"/>
            </a:endParaRPr>
          </a:p>
        </p:txBody>
      </p:sp>
      <p:sp>
        <p:nvSpPr>
          <p:cNvPr id="21" name="Rectangle 26"/>
          <p:cNvSpPr/>
          <p:nvPr/>
        </p:nvSpPr>
        <p:spPr>
          <a:xfrm>
            <a:off x="6242161" y="2180978"/>
            <a:ext cx="903825" cy="358175"/>
          </a:xfrm>
          <a:prstGeom prst="rect">
            <a:avLst/>
          </a:prstGeom>
        </p:spPr>
        <p:txBody>
          <a:bodyPr wrap="square" lIns="68580" tIns="34290" rIns="68580" bIns="34290">
            <a:spAutoFit/>
          </a:bodyPr>
          <a:lstStyle/>
          <a:p>
            <a:pPr algn="ctr">
              <a:lnSpc>
                <a:spcPct val="130000"/>
              </a:lnSpc>
            </a:pPr>
            <a:r>
              <a:rPr lang="zh-CN" altLang="en-US" sz="1600" b="1" dirty="0">
                <a:solidFill>
                  <a:srgbClr val="FFFF00"/>
                </a:solidFill>
                <a:latin typeface="微软雅黑" panose="020B0503020204020204" pitchFamily="34" charset="-122"/>
                <a:ea typeface="微软雅黑" panose="020B0503020204020204" pitchFamily="34" charset="-122"/>
              </a:rPr>
              <a:t>泵站</a:t>
            </a:r>
            <a:endParaRPr lang="zh-CN" altLang="en-US" sz="1400" b="1" dirty="0">
              <a:solidFill>
                <a:srgbClr val="FFFF00"/>
              </a:solidFill>
              <a:latin typeface="微软雅黑" panose="020B0503020204020204" pitchFamily="34" charset="-122"/>
              <a:ea typeface="微软雅黑" panose="020B0503020204020204" pitchFamily="34" charset="-122"/>
            </a:endParaRPr>
          </a:p>
        </p:txBody>
      </p:sp>
      <p:sp>
        <p:nvSpPr>
          <p:cNvPr id="22" name="Rectangle 26"/>
          <p:cNvSpPr/>
          <p:nvPr/>
        </p:nvSpPr>
        <p:spPr>
          <a:xfrm>
            <a:off x="6242161" y="4349581"/>
            <a:ext cx="903825" cy="358175"/>
          </a:xfrm>
          <a:prstGeom prst="rect">
            <a:avLst/>
          </a:prstGeom>
        </p:spPr>
        <p:txBody>
          <a:bodyPr wrap="square" lIns="68580" tIns="34290" rIns="68580" bIns="34290">
            <a:spAutoFit/>
          </a:bodyPr>
          <a:lstStyle/>
          <a:p>
            <a:pPr algn="ctr">
              <a:lnSpc>
                <a:spcPct val="130000"/>
              </a:lnSpc>
            </a:pPr>
            <a:r>
              <a:rPr lang="zh-CN" altLang="en-US" sz="1600" b="1" dirty="0">
                <a:solidFill>
                  <a:srgbClr val="FFFF00"/>
                </a:solidFill>
                <a:latin typeface="微软雅黑" panose="020B0503020204020204" pitchFamily="34" charset="-122"/>
                <a:ea typeface="微软雅黑" panose="020B0503020204020204" pitchFamily="34" charset="-122"/>
              </a:rPr>
              <a:t>山林</a:t>
            </a:r>
            <a:endParaRPr lang="zh-CN" altLang="en-US" sz="1400" b="1" dirty="0">
              <a:solidFill>
                <a:srgbClr val="FFFF00"/>
              </a:solidFill>
              <a:latin typeface="微软雅黑" panose="020B0503020204020204" pitchFamily="34" charset="-122"/>
              <a:ea typeface="微软雅黑" panose="020B0503020204020204" pitchFamily="34" charset="-122"/>
            </a:endParaRPr>
          </a:p>
        </p:txBody>
      </p:sp>
      <p:sp>
        <p:nvSpPr>
          <p:cNvPr id="23" name="Rectangle 26"/>
          <p:cNvSpPr/>
          <p:nvPr/>
        </p:nvSpPr>
        <p:spPr>
          <a:xfrm>
            <a:off x="3923928" y="4349581"/>
            <a:ext cx="903825" cy="358175"/>
          </a:xfrm>
          <a:prstGeom prst="rect">
            <a:avLst/>
          </a:prstGeom>
        </p:spPr>
        <p:txBody>
          <a:bodyPr wrap="square" lIns="68580" tIns="34290" rIns="68580" bIns="34290">
            <a:spAutoFit/>
          </a:bodyPr>
          <a:lstStyle/>
          <a:p>
            <a:pPr algn="ctr">
              <a:lnSpc>
                <a:spcPct val="130000"/>
              </a:lnSpc>
            </a:pPr>
            <a:r>
              <a:rPr lang="zh-CN" altLang="en-US" sz="1600" b="1" dirty="0">
                <a:solidFill>
                  <a:srgbClr val="FFFF00"/>
                </a:solidFill>
                <a:latin typeface="微软雅黑" panose="020B0503020204020204" pitchFamily="34" charset="-122"/>
                <a:ea typeface="微软雅黑" panose="020B0503020204020204" pitchFamily="34" charset="-122"/>
              </a:rPr>
              <a:t>城市</a:t>
            </a:r>
            <a:endParaRPr lang="zh-CN" altLang="en-US" sz="1400" b="1" dirty="0">
              <a:solidFill>
                <a:srgbClr val="FFFF00"/>
              </a:solidFill>
              <a:latin typeface="微软雅黑" panose="020B0503020204020204" pitchFamily="34" charset="-122"/>
              <a:ea typeface="微软雅黑" panose="020B0503020204020204" pitchFamily="34" charset="-122"/>
            </a:endParaRPr>
          </a:p>
        </p:txBody>
      </p:sp>
      <p:sp>
        <p:nvSpPr>
          <p:cNvPr id="24" name="Rectangle 26"/>
          <p:cNvSpPr/>
          <p:nvPr/>
        </p:nvSpPr>
        <p:spPr>
          <a:xfrm>
            <a:off x="1296101" y="4349581"/>
            <a:ext cx="903825" cy="358175"/>
          </a:xfrm>
          <a:prstGeom prst="rect">
            <a:avLst/>
          </a:prstGeom>
        </p:spPr>
        <p:txBody>
          <a:bodyPr wrap="square" lIns="68580" tIns="34290" rIns="68580" bIns="34290">
            <a:spAutoFit/>
          </a:bodyPr>
          <a:lstStyle/>
          <a:p>
            <a:pPr algn="ctr">
              <a:lnSpc>
                <a:spcPct val="130000"/>
              </a:lnSpc>
            </a:pPr>
            <a:r>
              <a:rPr lang="zh-CN" altLang="en-US" sz="1600" b="1" dirty="0">
                <a:solidFill>
                  <a:srgbClr val="FFFF00"/>
                </a:solidFill>
                <a:latin typeface="微软雅黑" panose="020B0503020204020204" pitchFamily="34" charset="-122"/>
                <a:ea typeface="微软雅黑" panose="020B0503020204020204" pitchFamily="34" charset="-122"/>
              </a:rPr>
              <a:t>河道</a:t>
            </a:r>
            <a:endParaRPr lang="zh-CN" altLang="en-US" sz="1400" b="1" dirty="0">
              <a:solidFill>
                <a:srgbClr val="FFFF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54"/>
                                        </p:tgtEl>
                                        <p:attrNameLst>
                                          <p:attrName>style.visibility</p:attrName>
                                        </p:attrNameLst>
                                      </p:cBhvr>
                                      <p:to>
                                        <p:strVal val="visible"/>
                                      </p:to>
                                    </p:set>
                                    <p:anim calcmode="lin" valueType="num">
                                      <p:cBhvr>
                                        <p:cTn id="7" dur="300" fill="hold"/>
                                        <p:tgtEl>
                                          <p:spTgt spid="54"/>
                                        </p:tgtEl>
                                        <p:attrNameLst>
                                          <p:attrName>ppt_w</p:attrName>
                                        </p:attrNameLst>
                                      </p:cBhvr>
                                      <p:tavLst>
                                        <p:tav tm="0">
                                          <p:val>
                                            <p:fltVal val="0"/>
                                          </p:val>
                                        </p:tav>
                                        <p:tav tm="100000">
                                          <p:val>
                                            <p:strVal val="#ppt_w"/>
                                          </p:val>
                                        </p:tav>
                                      </p:tavLst>
                                    </p:anim>
                                    <p:anim calcmode="lin" valueType="num">
                                      <p:cBhvr>
                                        <p:cTn id="8" dur="300" fill="hold"/>
                                        <p:tgtEl>
                                          <p:spTgt spid="54"/>
                                        </p:tgtEl>
                                        <p:attrNameLst>
                                          <p:attrName>ppt_h</p:attrName>
                                        </p:attrNameLst>
                                      </p:cBhvr>
                                      <p:tavLst>
                                        <p:tav tm="0">
                                          <p:val>
                                            <p:fltVal val="0"/>
                                          </p:val>
                                        </p:tav>
                                        <p:tav tm="100000">
                                          <p:val>
                                            <p:strVal val="#ppt_h"/>
                                          </p:val>
                                        </p:tav>
                                      </p:tavLst>
                                    </p:anim>
                                    <p:animEffect transition="in" filter="fade">
                                      <p:cBhvr>
                                        <p:cTn id="9" dur="300"/>
                                        <p:tgtEl>
                                          <p:spTgt spid="54"/>
                                        </p:tgtEl>
                                      </p:cBhvr>
                                    </p:animEffect>
                                  </p:childTnLst>
                                </p:cTn>
                              </p:par>
                              <p:par>
                                <p:cTn id="10" presetID="22" presetClass="entr" presetSubtype="8" fill="hold" grpId="0" nodeType="withEffect">
                                  <p:stCondLst>
                                    <p:cond delay="500"/>
                                  </p:stCondLst>
                                  <p:childTnLst>
                                    <p:set>
                                      <p:cBhvr>
                                        <p:cTn id="11" dur="1" fill="hold">
                                          <p:stCondLst>
                                            <p:cond delay="0"/>
                                          </p:stCondLst>
                                        </p:cTn>
                                        <p:tgtEl>
                                          <p:spTgt spid="55"/>
                                        </p:tgtEl>
                                        <p:attrNameLst>
                                          <p:attrName>style.visibility</p:attrName>
                                        </p:attrNameLst>
                                      </p:cBhvr>
                                      <p:to>
                                        <p:strVal val="visible"/>
                                      </p:to>
                                    </p:set>
                                    <p:animEffect transition="in" filter="wipe(left)">
                                      <p:cBhvr>
                                        <p:cTn id="12" dur="500"/>
                                        <p:tgtEl>
                                          <p:spTgt spid="55"/>
                                        </p:tgtEl>
                                      </p:cBhvr>
                                    </p:animEffect>
                                  </p:childTnLst>
                                </p:cTn>
                              </p:par>
                              <p:par>
                                <p:cTn id="13" presetID="6" presetClass="emph" presetSubtype="0" autoRev="1" fill="hold" grpId="1" nodeType="withEffect">
                                  <p:stCondLst>
                                    <p:cond delay="800"/>
                                  </p:stCondLst>
                                  <p:childTnLst>
                                    <p:animScale>
                                      <p:cBhvr>
                                        <p:cTn id="14" dur="150" fill="hold"/>
                                        <p:tgtEl>
                                          <p:spTgt spid="54"/>
                                        </p:tgtEl>
                                      </p:cBhvr>
                                      <p:by x="110000" y="110000"/>
                                    </p:animScale>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4" grpId="1"/>
      <p:bldP spid="55" grpId="0"/>
      <p:bldP spid="36" grpId="0"/>
      <p:bldP spid="20" grpId="0"/>
      <p:bldP spid="21" grpId="0"/>
      <p:bldP spid="22" grpId="0"/>
      <p:bldP spid="23"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9"/>
          <p:cNvSpPr>
            <a:spLocks noChangeArrowheads="1"/>
          </p:cNvSpPr>
          <p:nvPr/>
        </p:nvSpPr>
        <p:spPr bwMode="auto">
          <a:xfrm>
            <a:off x="2627784" y="1922884"/>
            <a:ext cx="727075" cy="738664"/>
          </a:xfrm>
          <a:prstGeom prst="rect">
            <a:avLst/>
          </a:pr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4800" b="0" i="0" u="none" strike="noStrike" cap="none" normalizeH="0" baseline="0" dirty="0" smtClean="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02</a:t>
            </a:r>
            <a:endParaRPr kumimoji="0" lang="zh-CN" altLang="zh-CN" sz="1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 name="Rectangle 39"/>
          <p:cNvSpPr>
            <a:spLocks noChangeArrowheads="1"/>
          </p:cNvSpPr>
          <p:nvPr/>
        </p:nvSpPr>
        <p:spPr bwMode="auto">
          <a:xfrm>
            <a:off x="3995936" y="1922884"/>
            <a:ext cx="401154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b="1">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质量扫描 </a:t>
            </a:r>
            <a:r>
              <a:rPr lang="en-US" altLang="zh-CN" b="1">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and </a:t>
            </a:r>
            <a:r>
              <a:rPr lang="zh-CN" altLang="en-US" b="1">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压力</a:t>
            </a:r>
            <a:r>
              <a:rPr lang="zh-CN" altLang="en-US" b="1" smtClean="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测试</a:t>
            </a:r>
            <a:endParaRPr lang="en-US" altLang="zh-CN" b="1" smtClean="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a:p>
            <a:pPr>
              <a:buFont typeface="Arial" panose="020B0604020202020204" pitchFamily="34" charset="0"/>
              <a:buNone/>
            </a:pPr>
            <a:r>
              <a:rPr lang="en-US" altLang="zh-CN" sz="1200" smtClean="0">
                <a:solidFill>
                  <a:schemeClr val="bg1"/>
                </a:solidFill>
                <a:latin typeface="微软雅黑" panose="020B0503020204020204" pitchFamily="34" charset="-122"/>
                <a:ea typeface="微软雅黑" panose="020B0503020204020204" pitchFamily="34" charset="-122"/>
              </a:rPr>
              <a:t>Planning</a:t>
            </a:r>
            <a:endParaRPr lang="en-US" altLang="zh-CN" sz="1200" smtClean="0">
              <a:solidFill>
                <a:schemeClr val="bg1"/>
              </a:solidFill>
              <a:latin typeface="微软雅黑" panose="020B0503020204020204" pitchFamily="34" charset="-122"/>
              <a:ea typeface="微软雅黑" panose="020B0503020204020204" pitchFamily="34" charset="-122"/>
            </a:endParaRPr>
          </a:p>
          <a:p>
            <a:pPr>
              <a:buFont typeface="Arial" panose="020B0604020202020204" pitchFamily="34" charset="0"/>
              <a:buNone/>
            </a:pPr>
            <a:r>
              <a:rPr lang="en-US" altLang="zh-CN" sz="1200" smtClean="0">
                <a:solidFill>
                  <a:schemeClr val="bg1"/>
                </a:solidFill>
                <a:latin typeface="微软雅黑" panose="020B0503020204020204" pitchFamily="34" charset="-122"/>
                <a:ea typeface="微软雅黑" panose="020B0503020204020204" pitchFamily="34" charset="-122"/>
              </a:rPr>
              <a:t>- </a:t>
            </a:r>
            <a:r>
              <a:rPr lang="zh-CN" altLang="en-US" sz="1200" smtClean="0">
                <a:solidFill>
                  <a:schemeClr val="bg1"/>
                </a:solidFill>
                <a:latin typeface="微软雅黑" panose="020B0503020204020204" pitchFamily="34" charset="-122"/>
                <a:ea typeface="微软雅黑" panose="020B0503020204020204" pitchFamily="34" charset="-122"/>
              </a:rPr>
              <a:t>质量属性、性能扩展、工程部署（</a:t>
            </a:r>
            <a:r>
              <a:rPr lang="en-US" altLang="zh-CN" sz="1200" smtClean="0">
                <a:solidFill>
                  <a:schemeClr val="bg1"/>
                </a:solidFill>
                <a:latin typeface="微软雅黑" panose="020B0503020204020204" pitchFamily="34" charset="-122"/>
                <a:ea typeface="微软雅黑" panose="020B0503020204020204" pitchFamily="34" charset="-122"/>
              </a:rPr>
              <a:t>Architecture</a:t>
            </a:r>
            <a:r>
              <a:rPr lang="zh-CN" altLang="en-US" sz="1200" smtClean="0">
                <a:solidFill>
                  <a:schemeClr val="bg1"/>
                </a:solidFill>
                <a:latin typeface="微软雅黑" panose="020B0503020204020204" pitchFamily="34" charset="-122"/>
                <a:ea typeface="微软雅黑" panose="020B0503020204020204" pitchFamily="34" charset="-122"/>
              </a:rPr>
              <a:t>）</a:t>
            </a:r>
            <a:endParaRPr lang="en-US" altLang="zh-CN" sz="1200" smtClean="0">
              <a:solidFill>
                <a:schemeClr val="bg1"/>
              </a:solidFill>
              <a:latin typeface="微软雅黑" panose="020B0503020204020204" pitchFamily="34" charset="-122"/>
              <a:ea typeface="微软雅黑" panose="020B0503020204020204" pitchFamily="34" charset="-122"/>
            </a:endParaRPr>
          </a:p>
          <a:p>
            <a:pPr marL="171450" indent="-171450">
              <a:buFontTx/>
              <a:buChar char="-"/>
            </a:pPr>
            <a:r>
              <a:rPr lang="zh-CN" altLang="en-US" sz="1200" smtClean="0">
                <a:solidFill>
                  <a:schemeClr val="bg1"/>
                </a:solidFill>
                <a:latin typeface="微软雅黑" panose="020B0503020204020204" pitchFamily="34" charset="-122"/>
                <a:ea typeface="微软雅黑" panose="020B0503020204020204" pitchFamily="34" charset="-122"/>
              </a:rPr>
              <a:t>技术实现</a:t>
            </a:r>
            <a:endParaRPr lang="en-US" altLang="zh-CN" sz="1200" smtClean="0">
              <a:solidFill>
                <a:schemeClr val="bg1"/>
              </a:solidFill>
              <a:latin typeface="微软雅黑" panose="020B0503020204020204" pitchFamily="34" charset="-122"/>
              <a:ea typeface="微软雅黑" panose="020B0503020204020204" pitchFamily="34" charset="-122"/>
            </a:endParaRPr>
          </a:p>
          <a:p>
            <a:r>
              <a:rPr lang="zh-CN" altLang="en-US" sz="1200">
                <a:solidFill>
                  <a:schemeClr val="bg1"/>
                </a:solidFill>
                <a:latin typeface="微软雅黑" panose="020B0503020204020204" pitchFamily="34" charset="-122"/>
                <a:ea typeface="微软雅黑" panose="020B0503020204020204" pitchFamily="34" charset="-122"/>
              </a:rPr>
              <a:t>表述</a:t>
            </a:r>
            <a:r>
              <a:rPr lang="zh-CN" altLang="en-US" sz="1200" smtClean="0">
                <a:solidFill>
                  <a:schemeClr val="bg1"/>
                </a:solidFill>
                <a:latin typeface="微软雅黑" panose="020B0503020204020204" pitchFamily="34" charset="-122"/>
                <a:ea typeface="微软雅黑" panose="020B0503020204020204" pitchFamily="34" charset="-122"/>
              </a:rPr>
              <a:t>架构</a:t>
            </a:r>
            <a:r>
              <a:rPr lang="zh-CN" altLang="en-US" sz="1200" smtClean="0">
                <a:solidFill>
                  <a:schemeClr val="bg1"/>
                </a:solidFill>
                <a:latin typeface="微软雅黑" panose="020B0503020204020204" pitchFamily="34" charset="-122"/>
                <a:ea typeface="微软雅黑" panose="020B0503020204020204" pitchFamily="34" charset="-122"/>
                <a:sym typeface="Wingdings" panose="05000000000000000000" pitchFamily="2" charset="2"/>
              </a:rPr>
              <a:t>（系统的主要非功能性需求</a:t>
            </a:r>
            <a:r>
              <a:rPr lang="zh-CN" altLang="en-US" sz="1200" smtClean="0">
                <a:solidFill>
                  <a:schemeClr val="bg1"/>
                </a:solidFill>
                <a:latin typeface="微软雅黑" panose="020B0503020204020204" pitchFamily="34" charset="-122"/>
                <a:ea typeface="微软雅黑" panose="020B0503020204020204" pitchFamily="34" charset="-122"/>
              </a:rPr>
              <a:t>）</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100">
        <p:fade thruBlk="1"/>
      </p:transition>
    </mc:Choice>
    <mc:Fallback>
      <p:transition spd="slow">
        <p:fade thruBlk="1"/>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par>
                                    <p:cTn id="10" presetID="6" presetClass="emph" presetSubtype="0" autoRev="1" fill="hold" grpId="1" nodeType="withEffect">
                                      <p:stCondLst>
                                        <p:cond delay="800"/>
                                      </p:stCondLst>
                                      <p:childTnLst>
                                        <p:animScale>
                                          <p:cBhvr>
                                            <p:cTn id="11" dur="150" fill="hold"/>
                                            <p:tgtEl>
                                              <p:spTgt spid="4"/>
                                            </p:tgtEl>
                                          </p:cBhvr>
                                          <p:by x="110000" y="110000"/>
                                        </p:animScale>
                                      </p:childTnLst>
                                    </p:cTn>
                                  </p:par>
                                  <p:par>
                                    <p:cTn id="12" presetID="2" presetClass="entr" presetSubtype="2" fill="hold" grpId="0" nodeType="withEffect" p14:presetBounceEnd="50000">
                                      <p:stCondLst>
                                        <p:cond delay="800"/>
                                      </p:stCondLst>
                                      <p:childTnLst>
                                        <p:set>
                                          <p:cBhvr>
                                            <p:cTn id="13" dur="1" fill="hold">
                                              <p:stCondLst>
                                                <p:cond delay="0"/>
                                              </p:stCondLst>
                                            </p:cTn>
                                            <p:tgtEl>
                                              <p:spTgt spid="5"/>
                                            </p:tgtEl>
                                            <p:attrNameLst>
                                              <p:attrName>style.visibility</p:attrName>
                                            </p:attrNameLst>
                                          </p:cBhvr>
                                          <p:to>
                                            <p:strVal val="visible"/>
                                          </p:to>
                                        </p:set>
                                        <p:anim calcmode="lin" valueType="num" p14:bounceEnd="50000">
                                          <p:cBhvr additive="base">
                                            <p:cTn id="14" dur="5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15"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par>
                                    <p:cTn id="10" presetID="6" presetClass="emph" presetSubtype="0" autoRev="1" fill="hold" grpId="1" nodeType="withEffect">
                                      <p:stCondLst>
                                        <p:cond delay="800"/>
                                      </p:stCondLst>
                                      <p:childTnLst>
                                        <p:animScale>
                                          <p:cBhvr>
                                            <p:cTn id="11" dur="150" fill="hold"/>
                                            <p:tgtEl>
                                              <p:spTgt spid="4"/>
                                            </p:tgtEl>
                                          </p:cBhvr>
                                          <p:by x="110000" y="110000"/>
                                        </p:animScale>
                                      </p:childTnLst>
                                    </p:cTn>
                                  </p:par>
                                  <p:par>
                                    <p:cTn id="12" presetID="2" presetClass="entr" presetSubtype="2"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1+#ppt_w/2"/>
                                              </p:val>
                                            </p:tav>
                                            <p:tav tm="100000">
                                              <p:val>
                                                <p:strVal val="#ppt_x"/>
                                              </p:val>
                                            </p:tav>
                                          </p:tavLst>
                                        </p:anim>
                                        <p:anim calcmode="lin" valueType="num">
                                          <p:cBhvr additive="base">
                                            <p:cTn id="15"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02</a:t>
            </a:r>
            <a:endParaRPr kumimoji="0" lang="zh-CN" altLang="zh-CN" sz="1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5" name="Rectangle 39"/>
          <p:cNvSpPr>
            <a:spLocks noChangeArrowheads="1"/>
          </p:cNvSpPr>
          <p:nvPr/>
        </p:nvSpPr>
        <p:spPr bwMode="auto">
          <a:xfrm>
            <a:off x="915988" y="338497"/>
            <a:ext cx="2778059"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1600" b="1"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质量扫描工具 及 功能</a:t>
            </a:r>
            <a:endParaRPr lang="zh-CN" altLang="en-US" sz="1600" b="1"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9" name="Shape 6914"/>
          <p:cNvSpPr/>
          <p:nvPr/>
        </p:nvSpPr>
        <p:spPr>
          <a:xfrm>
            <a:off x="2896385" y="1091566"/>
            <a:ext cx="1774422" cy="1612631"/>
          </a:xfrm>
          <a:custGeom>
            <a:avLst/>
            <a:gdLst/>
            <a:ahLst/>
            <a:cxnLst>
              <a:cxn ang="0">
                <a:pos x="wd2" y="hd2"/>
              </a:cxn>
              <a:cxn ang="5400000">
                <a:pos x="wd2" y="hd2"/>
              </a:cxn>
              <a:cxn ang="10800000">
                <a:pos x="wd2" y="hd2"/>
              </a:cxn>
              <a:cxn ang="16200000">
                <a:pos x="wd2" y="hd2"/>
              </a:cxn>
            </a:cxnLst>
            <a:rect l="0" t="0" r="r" b="b"/>
            <a:pathLst>
              <a:path w="21600" h="21600" extrusionOk="0">
                <a:moveTo>
                  <a:pt x="3095" y="18391"/>
                </a:moveTo>
                <a:cubicBezTo>
                  <a:pt x="2131" y="18465"/>
                  <a:pt x="1144" y="18588"/>
                  <a:pt x="224" y="18761"/>
                </a:cubicBezTo>
                <a:cubicBezTo>
                  <a:pt x="90" y="19699"/>
                  <a:pt x="22" y="20637"/>
                  <a:pt x="0" y="21600"/>
                </a:cubicBezTo>
                <a:cubicBezTo>
                  <a:pt x="3701" y="21600"/>
                  <a:pt x="3701" y="21600"/>
                  <a:pt x="3701" y="21600"/>
                </a:cubicBezTo>
                <a:cubicBezTo>
                  <a:pt x="4060" y="20168"/>
                  <a:pt x="5249" y="19156"/>
                  <a:pt x="6639" y="19156"/>
                </a:cubicBezTo>
                <a:cubicBezTo>
                  <a:pt x="8030" y="19156"/>
                  <a:pt x="9219" y="20168"/>
                  <a:pt x="9600" y="21600"/>
                </a:cubicBezTo>
                <a:cubicBezTo>
                  <a:pt x="10273" y="21600"/>
                  <a:pt x="10273" y="21600"/>
                  <a:pt x="10273" y="21600"/>
                </a:cubicBezTo>
                <a:cubicBezTo>
                  <a:pt x="10295" y="20711"/>
                  <a:pt x="10430" y="19847"/>
                  <a:pt x="10654" y="18983"/>
                </a:cubicBezTo>
                <a:cubicBezTo>
                  <a:pt x="11125" y="17206"/>
                  <a:pt x="12045" y="15552"/>
                  <a:pt x="13279" y="14268"/>
                </a:cubicBezTo>
                <a:cubicBezTo>
                  <a:pt x="14467" y="12960"/>
                  <a:pt x="16015" y="12096"/>
                  <a:pt x="17675" y="11602"/>
                </a:cubicBezTo>
                <a:cubicBezTo>
                  <a:pt x="18258" y="11454"/>
                  <a:pt x="18841" y="11380"/>
                  <a:pt x="19447" y="11331"/>
                </a:cubicBezTo>
                <a:cubicBezTo>
                  <a:pt x="19447" y="9183"/>
                  <a:pt x="19447" y="9183"/>
                  <a:pt x="19447" y="9183"/>
                </a:cubicBezTo>
                <a:cubicBezTo>
                  <a:pt x="19828" y="9109"/>
                  <a:pt x="19828" y="9109"/>
                  <a:pt x="19828" y="9109"/>
                </a:cubicBezTo>
                <a:cubicBezTo>
                  <a:pt x="20860" y="8912"/>
                  <a:pt x="21600" y="7949"/>
                  <a:pt x="21600" y="6764"/>
                </a:cubicBezTo>
                <a:cubicBezTo>
                  <a:pt x="21600" y="5579"/>
                  <a:pt x="20860" y="4592"/>
                  <a:pt x="19828" y="4394"/>
                </a:cubicBezTo>
                <a:cubicBezTo>
                  <a:pt x="19447" y="4320"/>
                  <a:pt x="19447" y="4320"/>
                  <a:pt x="19447" y="4320"/>
                </a:cubicBezTo>
                <a:cubicBezTo>
                  <a:pt x="19447" y="0"/>
                  <a:pt x="19447" y="0"/>
                  <a:pt x="19447" y="0"/>
                </a:cubicBezTo>
                <a:cubicBezTo>
                  <a:pt x="18931" y="25"/>
                  <a:pt x="18437" y="49"/>
                  <a:pt x="17921" y="123"/>
                </a:cubicBezTo>
                <a:cubicBezTo>
                  <a:pt x="17720" y="1185"/>
                  <a:pt x="17563" y="2197"/>
                  <a:pt x="17450" y="3259"/>
                </a:cubicBezTo>
                <a:cubicBezTo>
                  <a:pt x="15880" y="3579"/>
                  <a:pt x="15880" y="3579"/>
                  <a:pt x="15880" y="3579"/>
                </a:cubicBezTo>
                <a:cubicBezTo>
                  <a:pt x="14355" y="4098"/>
                  <a:pt x="14355" y="4098"/>
                  <a:pt x="14355" y="4098"/>
                </a:cubicBezTo>
                <a:cubicBezTo>
                  <a:pt x="13817" y="3209"/>
                  <a:pt x="13234" y="2370"/>
                  <a:pt x="12628" y="1555"/>
                </a:cubicBezTo>
                <a:cubicBezTo>
                  <a:pt x="11080" y="2197"/>
                  <a:pt x="9622" y="3110"/>
                  <a:pt x="8277" y="4172"/>
                </a:cubicBezTo>
                <a:cubicBezTo>
                  <a:pt x="8568" y="5159"/>
                  <a:pt x="8905" y="6171"/>
                  <a:pt x="9286" y="7134"/>
                </a:cubicBezTo>
                <a:cubicBezTo>
                  <a:pt x="8882" y="7529"/>
                  <a:pt x="8456" y="7875"/>
                  <a:pt x="8075" y="8294"/>
                </a:cubicBezTo>
                <a:cubicBezTo>
                  <a:pt x="7716" y="8714"/>
                  <a:pt x="7312" y="9109"/>
                  <a:pt x="6976" y="9578"/>
                </a:cubicBezTo>
                <a:cubicBezTo>
                  <a:pt x="6123" y="9134"/>
                  <a:pt x="5226" y="8714"/>
                  <a:pt x="4329" y="8319"/>
                </a:cubicBezTo>
                <a:cubicBezTo>
                  <a:pt x="3297" y="9751"/>
                  <a:pt x="2422" y="11331"/>
                  <a:pt x="1750" y="12985"/>
                </a:cubicBezTo>
                <a:cubicBezTo>
                  <a:pt x="2490" y="13701"/>
                  <a:pt x="3230" y="14367"/>
                  <a:pt x="3993" y="15009"/>
                </a:cubicBezTo>
                <a:cubicBezTo>
                  <a:pt x="3746" y="15552"/>
                  <a:pt x="3634" y="16120"/>
                  <a:pt x="3454" y="16663"/>
                </a:cubicBezTo>
                <a:cubicBezTo>
                  <a:pt x="3275" y="17231"/>
                  <a:pt x="3207" y="17798"/>
                  <a:pt x="3095" y="18391"/>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round/>
          </a:ln>
        </p:spPr>
        <p:txBody>
          <a:bodyPr lIns="0" tIns="0" rIns="0" bIns="0"/>
          <a:lstStyle/>
          <a:p>
            <a:pPr defTabSz="431800">
              <a:buClrTx/>
              <a:defRPr sz="1200">
                <a:uFillTx/>
                <a:latin typeface="Helvetica"/>
                <a:ea typeface="Helvetica"/>
                <a:cs typeface="Helvetica"/>
                <a:sym typeface="Helvetica"/>
              </a:defRPr>
            </a:pPr>
            <a:endParaRPr>
              <a:solidFill>
                <a:schemeClr val="bg1"/>
              </a:solidFill>
              <a:latin typeface="+mn-ea"/>
            </a:endParaRPr>
          </a:p>
        </p:txBody>
      </p:sp>
      <p:sp>
        <p:nvSpPr>
          <p:cNvPr id="10" name="Shape 6915"/>
          <p:cNvSpPr/>
          <p:nvPr/>
        </p:nvSpPr>
        <p:spPr>
          <a:xfrm>
            <a:off x="4566956" y="1091565"/>
            <a:ext cx="1609032" cy="1789534"/>
          </a:xfrm>
          <a:custGeom>
            <a:avLst/>
            <a:gdLst/>
            <a:ahLst/>
            <a:cxnLst>
              <a:cxn ang="0">
                <a:pos x="wd2" y="hd2"/>
              </a:cxn>
              <a:cxn ang="5400000">
                <a:pos x="wd2" y="hd2"/>
              </a:cxn>
              <a:cxn ang="10800000">
                <a:pos x="wd2" y="hd2"/>
              </a:cxn>
              <a:cxn ang="16200000">
                <a:pos x="wd2" y="hd2"/>
              </a:cxn>
            </a:cxnLst>
            <a:rect l="0" t="0" r="r" b="b"/>
            <a:pathLst>
              <a:path w="21600" h="21600" extrusionOk="0">
                <a:moveTo>
                  <a:pt x="0" y="3181"/>
                </a:moveTo>
                <a:cubicBezTo>
                  <a:pt x="1410" y="3559"/>
                  <a:pt x="2375" y="4738"/>
                  <a:pt x="2375" y="6095"/>
                </a:cubicBezTo>
                <a:cubicBezTo>
                  <a:pt x="2375" y="7452"/>
                  <a:pt x="1410" y="8609"/>
                  <a:pt x="0" y="9009"/>
                </a:cubicBezTo>
                <a:cubicBezTo>
                  <a:pt x="0" y="10188"/>
                  <a:pt x="0" y="10188"/>
                  <a:pt x="0" y="10188"/>
                </a:cubicBezTo>
                <a:cubicBezTo>
                  <a:pt x="866" y="10233"/>
                  <a:pt x="1732" y="10344"/>
                  <a:pt x="2573" y="10566"/>
                </a:cubicBezTo>
                <a:cubicBezTo>
                  <a:pt x="4379" y="11034"/>
                  <a:pt x="6037" y="11946"/>
                  <a:pt x="7324" y="13169"/>
                </a:cubicBezTo>
                <a:cubicBezTo>
                  <a:pt x="8635" y="14370"/>
                  <a:pt x="9501" y="15883"/>
                  <a:pt x="9971" y="17529"/>
                </a:cubicBezTo>
                <a:cubicBezTo>
                  <a:pt x="10120" y="18130"/>
                  <a:pt x="10219" y="18753"/>
                  <a:pt x="10268" y="19375"/>
                </a:cubicBezTo>
                <a:cubicBezTo>
                  <a:pt x="12767" y="19375"/>
                  <a:pt x="12767" y="19375"/>
                  <a:pt x="12767" y="19375"/>
                </a:cubicBezTo>
                <a:cubicBezTo>
                  <a:pt x="12841" y="19754"/>
                  <a:pt x="12841" y="19754"/>
                  <a:pt x="12841" y="19754"/>
                </a:cubicBezTo>
                <a:cubicBezTo>
                  <a:pt x="13014" y="20821"/>
                  <a:pt x="14029" y="21600"/>
                  <a:pt x="15216" y="21600"/>
                </a:cubicBezTo>
                <a:cubicBezTo>
                  <a:pt x="16404" y="21600"/>
                  <a:pt x="17394" y="20821"/>
                  <a:pt x="17592" y="19776"/>
                </a:cubicBezTo>
                <a:cubicBezTo>
                  <a:pt x="17641" y="19375"/>
                  <a:pt x="17641" y="19375"/>
                  <a:pt x="17641" y="19375"/>
                </a:cubicBezTo>
                <a:cubicBezTo>
                  <a:pt x="21600" y="19375"/>
                  <a:pt x="21600" y="19375"/>
                  <a:pt x="21600" y="19375"/>
                </a:cubicBezTo>
                <a:cubicBezTo>
                  <a:pt x="21600" y="18842"/>
                  <a:pt x="21551" y="18308"/>
                  <a:pt x="21476" y="17774"/>
                </a:cubicBezTo>
                <a:cubicBezTo>
                  <a:pt x="20437" y="17596"/>
                  <a:pt x="19423" y="17418"/>
                  <a:pt x="18359" y="17307"/>
                </a:cubicBezTo>
                <a:cubicBezTo>
                  <a:pt x="18012" y="15750"/>
                  <a:pt x="18012" y="15750"/>
                  <a:pt x="18012" y="15750"/>
                </a:cubicBezTo>
                <a:cubicBezTo>
                  <a:pt x="17518" y="14237"/>
                  <a:pt x="17518" y="14237"/>
                  <a:pt x="17518" y="14237"/>
                </a:cubicBezTo>
                <a:cubicBezTo>
                  <a:pt x="18408" y="13703"/>
                  <a:pt x="19225" y="13125"/>
                  <a:pt x="20066" y="12524"/>
                </a:cubicBezTo>
                <a:cubicBezTo>
                  <a:pt x="19423" y="10989"/>
                  <a:pt x="18482" y="9543"/>
                  <a:pt x="17443" y="8208"/>
                </a:cubicBezTo>
                <a:cubicBezTo>
                  <a:pt x="16429" y="8498"/>
                  <a:pt x="15414" y="8854"/>
                  <a:pt x="14449" y="9209"/>
                </a:cubicBezTo>
                <a:cubicBezTo>
                  <a:pt x="14078" y="8809"/>
                  <a:pt x="13732" y="8386"/>
                  <a:pt x="13287" y="8008"/>
                </a:cubicBezTo>
                <a:cubicBezTo>
                  <a:pt x="12866" y="7652"/>
                  <a:pt x="12470" y="7252"/>
                  <a:pt x="12000" y="6918"/>
                </a:cubicBezTo>
                <a:cubicBezTo>
                  <a:pt x="12470" y="6073"/>
                  <a:pt x="12891" y="5183"/>
                  <a:pt x="13262" y="4293"/>
                </a:cubicBezTo>
                <a:cubicBezTo>
                  <a:pt x="11827" y="3270"/>
                  <a:pt x="10268" y="2402"/>
                  <a:pt x="8586" y="1735"/>
                </a:cubicBezTo>
                <a:cubicBezTo>
                  <a:pt x="7868" y="2469"/>
                  <a:pt x="7200" y="3203"/>
                  <a:pt x="6581" y="3960"/>
                </a:cubicBezTo>
                <a:cubicBezTo>
                  <a:pt x="6037" y="3737"/>
                  <a:pt x="5468" y="3604"/>
                  <a:pt x="4899" y="3426"/>
                </a:cubicBezTo>
                <a:cubicBezTo>
                  <a:pt x="4355" y="3270"/>
                  <a:pt x="3761" y="3181"/>
                  <a:pt x="3192" y="3070"/>
                </a:cubicBezTo>
                <a:cubicBezTo>
                  <a:pt x="3093" y="2113"/>
                  <a:pt x="2994" y="1135"/>
                  <a:pt x="2796" y="200"/>
                </a:cubicBezTo>
                <a:cubicBezTo>
                  <a:pt x="1880" y="111"/>
                  <a:pt x="940" y="22"/>
                  <a:pt x="0" y="0"/>
                </a:cubicBezTo>
                <a:lnTo>
                  <a:pt x="0" y="3181"/>
                </a:lnTo>
                <a:close/>
              </a:path>
            </a:pathLst>
          </a:custGeom>
          <a:blipFill dpi="0" rotWithShape="1">
            <a:blip r:embed="rId3">
              <a:extLst>
                <a:ext uri="{28A0092B-C50C-407E-A947-70E740481C1C}">
                  <a14:useLocalDpi xmlns:a14="http://schemas.microsoft.com/office/drawing/2010/main" val="0"/>
                </a:ext>
              </a:extLst>
            </a:blip>
            <a:srcRect/>
            <a:stretch>
              <a:fillRect/>
            </a:stretch>
          </a:blipFill>
          <a:ln>
            <a:round/>
          </a:ln>
        </p:spPr>
        <p:txBody>
          <a:bodyPr lIns="0" tIns="0" rIns="0" bIns="0"/>
          <a:lstStyle/>
          <a:p>
            <a:pPr defTabSz="431800">
              <a:buClrTx/>
              <a:defRPr sz="1200">
                <a:uFillTx/>
                <a:latin typeface="Helvetica"/>
                <a:ea typeface="Helvetica"/>
                <a:cs typeface="Helvetica"/>
                <a:sym typeface="Helvetica"/>
              </a:defRPr>
            </a:pPr>
            <a:endParaRPr>
              <a:solidFill>
                <a:schemeClr val="bg1"/>
              </a:solidFill>
              <a:latin typeface="+mn-ea"/>
            </a:endParaRPr>
          </a:p>
        </p:txBody>
      </p:sp>
      <p:sp>
        <p:nvSpPr>
          <p:cNvPr id="11" name="Shape 6916"/>
          <p:cNvSpPr/>
          <p:nvPr/>
        </p:nvSpPr>
        <p:spPr>
          <a:xfrm>
            <a:off x="2896386" y="2596516"/>
            <a:ext cx="1597492" cy="1775433"/>
          </a:xfrm>
          <a:custGeom>
            <a:avLst/>
            <a:gdLst/>
            <a:ahLst/>
            <a:cxnLst>
              <a:cxn ang="0">
                <a:pos x="wd2" y="hd2"/>
              </a:cxn>
              <a:cxn ang="5400000">
                <a:pos x="wd2" y="hd2"/>
              </a:cxn>
              <a:cxn ang="10800000">
                <a:pos x="wd2" y="hd2"/>
              </a:cxn>
              <a:cxn ang="16200000">
                <a:pos x="wd2" y="hd2"/>
              </a:cxn>
            </a:cxnLst>
            <a:rect l="0" t="0" r="r" b="b"/>
            <a:pathLst>
              <a:path w="21600" h="21600" extrusionOk="0">
                <a:moveTo>
                  <a:pt x="21600" y="18530"/>
                </a:moveTo>
                <a:cubicBezTo>
                  <a:pt x="20205" y="18127"/>
                  <a:pt x="19233" y="16984"/>
                  <a:pt x="19233" y="15595"/>
                </a:cubicBezTo>
                <a:cubicBezTo>
                  <a:pt x="19233" y="14228"/>
                  <a:pt x="20205" y="13063"/>
                  <a:pt x="21600" y="12682"/>
                </a:cubicBezTo>
                <a:cubicBezTo>
                  <a:pt x="21600" y="11338"/>
                  <a:pt x="21600" y="11338"/>
                  <a:pt x="21600" y="11338"/>
                </a:cubicBezTo>
                <a:cubicBezTo>
                  <a:pt x="20778" y="11293"/>
                  <a:pt x="19956" y="11181"/>
                  <a:pt x="19158" y="10957"/>
                </a:cubicBezTo>
                <a:cubicBezTo>
                  <a:pt x="17365" y="10486"/>
                  <a:pt x="15696" y="9590"/>
                  <a:pt x="14400" y="8358"/>
                </a:cubicBezTo>
                <a:cubicBezTo>
                  <a:pt x="13080" y="7148"/>
                  <a:pt x="12208" y="5602"/>
                  <a:pt x="11709" y="3966"/>
                </a:cubicBezTo>
                <a:cubicBezTo>
                  <a:pt x="11560" y="3383"/>
                  <a:pt x="11485" y="2801"/>
                  <a:pt x="11435" y="2218"/>
                </a:cubicBezTo>
                <a:cubicBezTo>
                  <a:pt x="9841" y="2218"/>
                  <a:pt x="9841" y="2218"/>
                  <a:pt x="9841" y="2218"/>
                </a:cubicBezTo>
                <a:cubicBezTo>
                  <a:pt x="9766" y="1837"/>
                  <a:pt x="9766" y="1837"/>
                  <a:pt x="9766" y="1837"/>
                </a:cubicBezTo>
                <a:cubicBezTo>
                  <a:pt x="9592" y="784"/>
                  <a:pt x="8570" y="0"/>
                  <a:pt x="7374" y="0"/>
                </a:cubicBezTo>
                <a:cubicBezTo>
                  <a:pt x="6179" y="0"/>
                  <a:pt x="5182" y="784"/>
                  <a:pt x="4983" y="1837"/>
                </a:cubicBezTo>
                <a:cubicBezTo>
                  <a:pt x="4933" y="2218"/>
                  <a:pt x="4933" y="2218"/>
                  <a:pt x="4933" y="2218"/>
                </a:cubicBezTo>
                <a:cubicBezTo>
                  <a:pt x="0" y="2218"/>
                  <a:pt x="0" y="2218"/>
                  <a:pt x="0" y="2218"/>
                </a:cubicBezTo>
                <a:cubicBezTo>
                  <a:pt x="25" y="2711"/>
                  <a:pt x="75" y="3204"/>
                  <a:pt x="125" y="3697"/>
                </a:cubicBezTo>
                <a:cubicBezTo>
                  <a:pt x="1196" y="3899"/>
                  <a:pt x="2217" y="4056"/>
                  <a:pt x="3289" y="4168"/>
                </a:cubicBezTo>
                <a:cubicBezTo>
                  <a:pt x="3612" y="5736"/>
                  <a:pt x="3612" y="5736"/>
                  <a:pt x="3612" y="5736"/>
                </a:cubicBezTo>
                <a:cubicBezTo>
                  <a:pt x="4111" y="7260"/>
                  <a:pt x="4111" y="7260"/>
                  <a:pt x="4111" y="7260"/>
                </a:cubicBezTo>
                <a:cubicBezTo>
                  <a:pt x="3239" y="7820"/>
                  <a:pt x="2392" y="8380"/>
                  <a:pt x="1570" y="8985"/>
                </a:cubicBezTo>
                <a:cubicBezTo>
                  <a:pt x="2217" y="10554"/>
                  <a:pt x="3139" y="11988"/>
                  <a:pt x="4210" y="13354"/>
                </a:cubicBezTo>
                <a:cubicBezTo>
                  <a:pt x="5207" y="13063"/>
                  <a:pt x="6228" y="12705"/>
                  <a:pt x="7200" y="12324"/>
                </a:cubicBezTo>
                <a:cubicBezTo>
                  <a:pt x="7599" y="12727"/>
                  <a:pt x="7947" y="13175"/>
                  <a:pt x="8371" y="13534"/>
                </a:cubicBezTo>
                <a:cubicBezTo>
                  <a:pt x="8794" y="13915"/>
                  <a:pt x="9193" y="14318"/>
                  <a:pt x="9666" y="14632"/>
                </a:cubicBezTo>
                <a:cubicBezTo>
                  <a:pt x="9218" y="15505"/>
                  <a:pt x="8794" y="16379"/>
                  <a:pt x="8421" y="17298"/>
                </a:cubicBezTo>
                <a:cubicBezTo>
                  <a:pt x="9841" y="18329"/>
                  <a:pt x="11435" y="19180"/>
                  <a:pt x="13104" y="19852"/>
                </a:cubicBezTo>
                <a:cubicBezTo>
                  <a:pt x="13827" y="19135"/>
                  <a:pt x="14500" y="18396"/>
                  <a:pt x="15147" y="17634"/>
                </a:cubicBezTo>
                <a:cubicBezTo>
                  <a:pt x="15671" y="17858"/>
                  <a:pt x="16269" y="17970"/>
                  <a:pt x="16817" y="18149"/>
                </a:cubicBezTo>
                <a:cubicBezTo>
                  <a:pt x="17390" y="18329"/>
                  <a:pt x="17963" y="18418"/>
                  <a:pt x="18561" y="18530"/>
                </a:cubicBezTo>
                <a:cubicBezTo>
                  <a:pt x="18635" y="19494"/>
                  <a:pt x="18760" y="20457"/>
                  <a:pt x="18934" y="21398"/>
                </a:cubicBezTo>
                <a:cubicBezTo>
                  <a:pt x="19806" y="21510"/>
                  <a:pt x="20703" y="21578"/>
                  <a:pt x="21600" y="21600"/>
                </a:cubicBezTo>
                <a:lnTo>
                  <a:pt x="21600" y="18530"/>
                </a:lnTo>
                <a:close/>
              </a:path>
            </a:pathLst>
          </a:custGeom>
          <a:blipFill dpi="0" rotWithShape="1">
            <a:blip r:embed="rId1">
              <a:extLst>
                <a:ext uri="{28A0092B-C50C-407E-A947-70E740481C1C}">
                  <a14:useLocalDpi xmlns:a14="http://schemas.microsoft.com/office/drawing/2010/main" val="0"/>
                </a:ext>
              </a:extLst>
            </a:blip>
            <a:srcRect/>
            <a:stretch>
              <a:fillRect/>
            </a:stretch>
          </a:blipFill>
          <a:ln>
            <a:round/>
          </a:ln>
        </p:spPr>
        <p:txBody>
          <a:bodyPr lIns="0" tIns="0" rIns="0" bIns="0"/>
          <a:lstStyle/>
          <a:p>
            <a:pPr defTabSz="431800">
              <a:buClrTx/>
              <a:defRPr sz="1200">
                <a:uFillTx/>
                <a:latin typeface="Helvetica"/>
                <a:ea typeface="Helvetica"/>
                <a:cs typeface="Helvetica"/>
                <a:sym typeface="Helvetica"/>
              </a:defRPr>
            </a:pPr>
            <a:endParaRPr>
              <a:solidFill>
                <a:schemeClr val="bg1"/>
              </a:solidFill>
              <a:latin typeface="+mn-ea"/>
            </a:endParaRPr>
          </a:p>
        </p:txBody>
      </p:sp>
      <p:sp>
        <p:nvSpPr>
          <p:cNvPr id="12" name="Shape 6917"/>
          <p:cNvSpPr/>
          <p:nvPr/>
        </p:nvSpPr>
        <p:spPr>
          <a:xfrm>
            <a:off x="4390027" y="2770855"/>
            <a:ext cx="1785961" cy="1601095"/>
          </a:xfrm>
          <a:custGeom>
            <a:avLst/>
            <a:gdLst/>
            <a:ahLst/>
            <a:cxnLst>
              <a:cxn ang="0">
                <a:pos x="wd2" y="hd2"/>
              </a:cxn>
              <a:cxn ang="5400000">
                <a:pos x="wd2" y="hd2"/>
              </a:cxn>
              <a:cxn ang="10800000">
                <a:pos x="wd2" y="hd2"/>
              </a:cxn>
              <a:cxn ang="16200000">
                <a:pos x="wd2" y="hd2"/>
              </a:cxn>
            </a:cxnLst>
            <a:rect l="0" t="0" r="r" b="b"/>
            <a:pathLst>
              <a:path w="21600" h="21600" extrusionOk="0">
                <a:moveTo>
                  <a:pt x="18546" y="3107"/>
                </a:moveTo>
                <a:cubicBezTo>
                  <a:pt x="19482" y="3008"/>
                  <a:pt x="20463" y="2908"/>
                  <a:pt x="21399" y="2734"/>
                </a:cubicBezTo>
                <a:cubicBezTo>
                  <a:pt x="21511" y="1814"/>
                  <a:pt x="21578" y="920"/>
                  <a:pt x="21600" y="0"/>
                </a:cubicBezTo>
                <a:cubicBezTo>
                  <a:pt x="18769" y="0"/>
                  <a:pt x="18769" y="0"/>
                  <a:pt x="18769" y="0"/>
                </a:cubicBezTo>
                <a:cubicBezTo>
                  <a:pt x="18412" y="1491"/>
                  <a:pt x="17231" y="2461"/>
                  <a:pt x="15849" y="2461"/>
                </a:cubicBezTo>
                <a:cubicBezTo>
                  <a:pt x="14467" y="2461"/>
                  <a:pt x="13285" y="1491"/>
                  <a:pt x="12907" y="0"/>
                </a:cubicBezTo>
                <a:cubicBezTo>
                  <a:pt x="11391" y="0"/>
                  <a:pt x="11391" y="0"/>
                  <a:pt x="11391" y="0"/>
                </a:cubicBezTo>
                <a:cubicBezTo>
                  <a:pt x="11346" y="845"/>
                  <a:pt x="11235" y="1665"/>
                  <a:pt x="11012" y="2486"/>
                </a:cubicBezTo>
                <a:cubicBezTo>
                  <a:pt x="10544" y="4300"/>
                  <a:pt x="9630" y="5941"/>
                  <a:pt x="8426" y="7258"/>
                </a:cubicBezTo>
                <a:cubicBezTo>
                  <a:pt x="7222" y="8575"/>
                  <a:pt x="5684" y="9445"/>
                  <a:pt x="4057" y="9942"/>
                </a:cubicBezTo>
                <a:cubicBezTo>
                  <a:pt x="3433" y="10092"/>
                  <a:pt x="2786" y="10191"/>
                  <a:pt x="2140" y="10216"/>
                </a:cubicBezTo>
                <a:cubicBezTo>
                  <a:pt x="2140" y="12503"/>
                  <a:pt x="2140" y="12503"/>
                  <a:pt x="2140" y="12503"/>
                </a:cubicBezTo>
                <a:cubicBezTo>
                  <a:pt x="1761" y="12577"/>
                  <a:pt x="1761" y="12577"/>
                  <a:pt x="1761" y="12577"/>
                </a:cubicBezTo>
                <a:cubicBezTo>
                  <a:pt x="736" y="12801"/>
                  <a:pt x="0" y="13770"/>
                  <a:pt x="0" y="14939"/>
                </a:cubicBezTo>
                <a:cubicBezTo>
                  <a:pt x="0" y="16132"/>
                  <a:pt x="736" y="17101"/>
                  <a:pt x="1761" y="17325"/>
                </a:cubicBezTo>
                <a:cubicBezTo>
                  <a:pt x="2140" y="17399"/>
                  <a:pt x="2140" y="17399"/>
                  <a:pt x="2140" y="17399"/>
                </a:cubicBezTo>
                <a:cubicBezTo>
                  <a:pt x="2140" y="21600"/>
                  <a:pt x="2140" y="21600"/>
                  <a:pt x="2140" y="21600"/>
                </a:cubicBezTo>
                <a:cubicBezTo>
                  <a:pt x="2697" y="21600"/>
                  <a:pt x="3254" y="21550"/>
                  <a:pt x="3789" y="21476"/>
                </a:cubicBezTo>
                <a:cubicBezTo>
                  <a:pt x="3990" y="20432"/>
                  <a:pt x="4146" y="19413"/>
                  <a:pt x="4258" y="18344"/>
                </a:cubicBezTo>
                <a:cubicBezTo>
                  <a:pt x="5818" y="18021"/>
                  <a:pt x="5818" y="18021"/>
                  <a:pt x="5818" y="18021"/>
                </a:cubicBezTo>
                <a:cubicBezTo>
                  <a:pt x="7356" y="17499"/>
                  <a:pt x="7356" y="17499"/>
                  <a:pt x="7356" y="17499"/>
                </a:cubicBezTo>
                <a:cubicBezTo>
                  <a:pt x="7891" y="18394"/>
                  <a:pt x="8448" y="19214"/>
                  <a:pt x="9050" y="20059"/>
                </a:cubicBezTo>
                <a:cubicBezTo>
                  <a:pt x="10611" y="19413"/>
                  <a:pt x="12037" y="18468"/>
                  <a:pt x="13397" y="17424"/>
                </a:cubicBezTo>
                <a:cubicBezTo>
                  <a:pt x="13107" y="16405"/>
                  <a:pt x="12750" y="15386"/>
                  <a:pt x="12372" y="14417"/>
                </a:cubicBezTo>
                <a:cubicBezTo>
                  <a:pt x="12773" y="14044"/>
                  <a:pt x="13219" y="13696"/>
                  <a:pt x="13575" y="13248"/>
                </a:cubicBezTo>
                <a:cubicBezTo>
                  <a:pt x="13954" y="12826"/>
                  <a:pt x="14355" y="12453"/>
                  <a:pt x="14667" y="11981"/>
                </a:cubicBezTo>
                <a:cubicBezTo>
                  <a:pt x="15515" y="12428"/>
                  <a:pt x="16406" y="12826"/>
                  <a:pt x="17320" y="13223"/>
                </a:cubicBezTo>
                <a:cubicBezTo>
                  <a:pt x="18346" y="11782"/>
                  <a:pt x="19193" y="10216"/>
                  <a:pt x="19861" y="8526"/>
                </a:cubicBezTo>
                <a:cubicBezTo>
                  <a:pt x="19148" y="7805"/>
                  <a:pt x="18412" y="7134"/>
                  <a:pt x="17654" y="6512"/>
                </a:cubicBezTo>
                <a:cubicBezTo>
                  <a:pt x="17877" y="5965"/>
                  <a:pt x="17989" y="5394"/>
                  <a:pt x="18167" y="4822"/>
                </a:cubicBezTo>
                <a:cubicBezTo>
                  <a:pt x="18346" y="4275"/>
                  <a:pt x="18412" y="3679"/>
                  <a:pt x="18546" y="3107"/>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round/>
          </a:ln>
        </p:spPr>
        <p:txBody>
          <a:bodyPr lIns="0" tIns="0" rIns="0" bIns="0"/>
          <a:lstStyle/>
          <a:p>
            <a:pPr defTabSz="431800">
              <a:buClrTx/>
              <a:defRPr sz="1200">
                <a:uFillTx/>
                <a:latin typeface="Helvetica"/>
                <a:ea typeface="Helvetica"/>
                <a:cs typeface="Helvetica"/>
                <a:sym typeface="Helvetica"/>
              </a:defRPr>
            </a:pPr>
            <a:endParaRPr>
              <a:solidFill>
                <a:schemeClr val="bg1"/>
              </a:solidFill>
              <a:latin typeface="+mn-ea"/>
            </a:endParaRPr>
          </a:p>
        </p:txBody>
      </p:sp>
      <p:sp>
        <p:nvSpPr>
          <p:cNvPr id="13" name="Shape 6926"/>
          <p:cNvSpPr/>
          <p:nvPr/>
        </p:nvSpPr>
        <p:spPr>
          <a:xfrm>
            <a:off x="2434457" y="1474239"/>
            <a:ext cx="957017" cy="4461"/>
          </a:xfrm>
          <a:prstGeom prst="line">
            <a:avLst/>
          </a:prstGeom>
          <a:ln w="6350">
            <a:solidFill>
              <a:schemeClr val="bg1">
                <a:lumMod val="65000"/>
              </a:schemeClr>
            </a:solidFill>
            <a:prstDash val="dash"/>
            <a:miter lim="400000"/>
            <a:headEnd type="triangle"/>
          </a:ln>
        </p:spPr>
        <p:txBody>
          <a:bodyPr lIns="0" tIns="0" rIns="0" bIns="0"/>
          <a:lstStyle/>
          <a:p>
            <a:pPr defTabSz="431800">
              <a:buClrTx/>
              <a:defRPr sz="1200">
                <a:uFillTx/>
                <a:latin typeface="Helvetica"/>
                <a:ea typeface="Helvetica"/>
                <a:cs typeface="Helvetica"/>
                <a:sym typeface="Helvetica"/>
              </a:defRPr>
            </a:pPr>
            <a:endParaRPr>
              <a:solidFill>
                <a:schemeClr val="bg1"/>
              </a:solidFill>
              <a:latin typeface="+mn-ea"/>
            </a:endParaRPr>
          </a:p>
        </p:txBody>
      </p:sp>
      <p:sp>
        <p:nvSpPr>
          <p:cNvPr id="14" name="Shape 6927"/>
          <p:cNvSpPr/>
          <p:nvPr/>
        </p:nvSpPr>
        <p:spPr>
          <a:xfrm>
            <a:off x="2434456" y="3185119"/>
            <a:ext cx="525089" cy="152"/>
          </a:xfrm>
          <a:prstGeom prst="line">
            <a:avLst/>
          </a:prstGeom>
          <a:ln w="6350">
            <a:solidFill>
              <a:schemeClr val="bg1">
                <a:lumMod val="65000"/>
              </a:schemeClr>
            </a:solidFill>
            <a:prstDash val="dash"/>
            <a:miter lim="400000"/>
            <a:headEnd type="triangle"/>
          </a:ln>
        </p:spPr>
        <p:txBody>
          <a:bodyPr lIns="0" tIns="0" rIns="0" bIns="0"/>
          <a:lstStyle/>
          <a:p>
            <a:pPr defTabSz="431800">
              <a:buClrTx/>
              <a:defRPr sz="1200">
                <a:uFillTx/>
                <a:latin typeface="Helvetica"/>
                <a:ea typeface="Helvetica"/>
                <a:cs typeface="Helvetica"/>
                <a:sym typeface="Helvetica"/>
              </a:defRPr>
            </a:pPr>
            <a:endParaRPr>
              <a:solidFill>
                <a:schemeClr val="bg1"/>
              </a:solidFill>
              <a:latin typeface="+mn-ea"/>
            </a:endParaRPr>
          </a:p>
        </p:txBody>
      </p:sp>
      <p:sp>
        <p:nvSpPr>
          <p:cNvPr id="15" name="Shape 6928"/>
          <p:cNvSpPr/>
          <p:nvPr/>
        </p:nvSpPr>
        <p:spPr>
          <a:xfrm flipH="1">
            <a:off x="5821911" y="1474261"/>
            <a:ext cx="879165" cy="1"/>
          </a:xfrm>
          <a:prstGeom prst="line">
            <a:avLst/>
          </a:prstGeom>
          <a:ln w="6350">
            <a:solidFill>
              <a:schemeClr val="bg1">
                <a:lumMod val="65000"/>
              </a:schemeClr>
            </a:solidFill>
            <a:prstDash val="dash"/>
            <a:miter lim="400000"/>
            <a:headEnd type="triangle"/>
          </a:ln>
        </p:spPr>
        <p:txBody>
          <a:bodyPr lIns="0" tIns="0" rIns="0" bIns="0"/>
          <a:lstStyle/>
          <a:p>
            <a:pPr defTabSz="431800">
              <a:buClrTx/>
              <a:defRPr sz="1200">
                <a:uFillTx/>
                <a:latin typeface="Helvetica"/>
                <a:ea typeface="Helvetica"/>
                <a:cs typeface="Helvetica"/>
                <a:sym typeface="Helvetica"/>
              </a:defRPr>
            </a:pPr>
            <a:endParaRPr>
              <a:solidFill>
                <a:schemeClr val="bg1"/>
              </a:solidFill>
              <a:latin typeface="+mn-ea"/>
            </a:endParaRPr>
          </a:p>
        </p:txBody>
      </p:sp>
      <p:sp>
        <p:nvSpPr>
          <p:cNvPr id="16" name="Shape 6929"/>
          <p:cNvSpPr/>
          <p:nvPr/>
        </p:nvSpPr>
        <p:spPr>
          <a:xfrm flipH="1">
            <a:off x="5974939" y="3185121"/>
            <a:ext cx="726137" cy="1"/>
          </a:xfrm>
          <a:prstGeom prst="line">
            <a:avLst/>
          </a:prstGeom>
          <a:ln w="6350">
            <a:solidFill>
              <a:schemeClr val="bg1">
                <a:lumMod val="65000"/>
              </a:schemeClr>
            </a:solidFill>
            <a:prstDash val="dash"/>
            <a:miter lim="400000"/>
            <a:headEnd type="triangle"/>
          </a:ln>
        </p:spPr>
        <p:txBody>
          <a:bodyPr lIns="0" tIns="0" rIns="0" bIns="0"/>
          <a:lstStyle/>
          <a:p>
            <a:pPr defTabSz="431800">
              <a:buClrTx/>
              <a:defRPr sz="1200">
                <a:uFillTx/>
                <a:latin typeface="Helvetica"/>
                <a:ea typeface="Helvetica"/>
                <a:cs typeface="Helvetica"/>
                <a:sym typeface="Helvetica"/>
              </a:defRPr>
            </a:pPr>
            <a:endParaRPr>
              <a:solidFill>
                <a:schemeClr val="bg1"/>
              </a:solidFill>
              <a:latin typeface="+mn-ea"/>
            </a:endParaRPr>
          </a:p>
        </p:txBody>
      </p:sp>
      <p:sp>
        <p:nvSpPr>
          <p:cNvPr id="17" name="Freeform 41"/>
          <p:cNvSpPr>
            <a:spLocks noEditPoints="1"/>
          </p:cNvSpPr>
          <p:nvPr/>
        </p:nvSpPr>
        <p:spPr bwMode="auto">
          <a:xfrm>
            <a:off x="3852545" y="2305685"/>
            <a:ext cx="1479550" cy="788035"/>
          </a:xfrm>
          <a:custGeom>
            <a:avLst/>
            <a:gdLst>
              <a:gd name="T0" fmla="*/ 2147483647 w 67"/>
              <a:gd name="T1" fmla="*/ 124018912 h 60"/>
              <a:gd name="T2" fmla="*/ 2147483647 w 67"/>
              <a:gd name="T3" fmla="*/ 0 h 60"/>
              <a:gd name="T4" fmla="*/ 2147483647 w 67"/>
              <a:gd name="T5" fmla="*/ 0 h 60"/>
              <a:gd name="T6" fmla="*/ 2147483647 w 67"/>
              <a:gd name="T7" fmla="*/ 124018912 h 60"/>
              <a:gd name="T8" fmla="*/ 2147483647 w 67"/>
              <a:gd name="T9" fmla="*/ 310059138 h 60"/>
              <a:gd name="T10" fmla="*/ 2147483647 w 67"/>
              <a:gd name="T11" fmla="*/ 868156039 h 60"/>
              <a:gd name="T12" fmla="*/ 2147483647 w 67"/>
              <a:gd name="T13" fmla="*/ 124018912 h 60"/>
              <a:gd name="T14" fmla="*/ 2147483647 w 67"/>
              <a:gd name="T15" fmla="*/ 1922344337 h 60"/>
              <a:gd name="T16" fmla="*/ 2147483647 w 67"/>
              <a:gd name="T17" fmla="*/ 124018912 h 60"/>
              <a:gd name="T18" fmla="*/ 1902898002 w 67"/>
              <a:gd name="T19" fmla="*/ 124018912 h 60"/>
              <a:gd name="T20" fmla="*/ 122771150 w 67"/>
              <a:gd name="T21" fmla="*/ 1922344337 h 60"/>
              <a:gd name="T22" fmla="*/ 122771150 w 67"/>
              <a:gd name="T23" fmla="*/ 2147483647 h 60"/>
              <a:gd name="T24" fmla="*/ 245534466 w 67"/>
              <a:gd name="T25" fmla="*/ 2147483647 h 60"/>
              <a:gd name="T26" fmla="*/ 429691207 w 67"/>
              <a:gd name="T27" fmla="*/ 2147483647 h 60"/>
              <a:gd name="T28" fmla="*/ 2087055172 w 67"/>
              <a:gd name="T29" fmla="*/ 558097024 h 60"/>
              <a:gd name="T30" fmla="*/ 2147483647 w 67"/>
              <a:gd name="T31" fmla="*/ 2147483647 h 60"/>
              <a:gd name="T32" fmla="*/ 2147483647 w 67"/>
              <a:gd name="T33" fmla="*/ 2147483647 h 60"/>
              <a:gd name="T34" fmla="*/ 2147483647 w 67"/>
              <a:gd name="T35" fmla="*/ 1922344337 h 60"/>
              <a:gd name="T36" fmla="*/ 552454614 w 67"/>
              <a:gd name="T37" fmla="*/ 2147483647 h 60"/>
              <a:gd name="T38" fmla="*/ 552454614 w 67"/>
              <a:gd name="T39" fmla="*/ 2147483647 h 60"/>
              <a:gd name="T40" fmla="*/ 797989019 w 67"/>
              <a:gd name="T41" fmla="*/ 2147483647 h 60"/>
              <a:gd name="T42" fmla="*/ 1718749157 w 67"/>
              <a:gd name="T43" fmla="*/ 2147483647 h 60"/>
              <a:gd name="T44" fmla="*/ 1718749157 w 67"/>
              <a:gd name="T45" fmla="*/ 2147483647 h 60"/>
              <a:gd name="T46" fmla="*/ 1780134717 w 67"/>
              <a:gd name="T47" fmla="*/ 2147483647 h 60"/>
              <a:gd name="T48" fmla="*/ 2147483647 w 67"/>
              <a:gd name="T49" fmla="*/ 2147483647 h 60"/>
              <a:gd name="T50" fmla="*/ 2147483647 w 67"/>
              <a:gd name="T51" fmla="*/ 2147483647 h 60"/>
              <a:gd name="T52" fmla="*/ 2147483647 w 67"/>
              <a:gd name="T53" fmla="*/ 2147483647 h 60"/>
              <a:gd name="T54" fmla="*/ 2147483647 w 67"/>
              <a:gd name="T55" fmla="*/ 2147483647 h 60"/>
              <a:gd name="T56" fmla="*/ 2147483647 w 67"/>
              <a:gd name="T57" fmla="*/ 2147483647 h 60"/>
              <a:gd name="T58" fmla="*/ 2147483647 w 67"/>
              <a:gd name="T59" fmla="*/ 2147483647 h 60"/>
              <a:gd name="T60" fmla="*/ 2087055172 w 67"/>
              <a:gd name="T61" fmla="*/ 806142661 h 60"/>
              <a:gd name="T62" fmla="*/ 552454614 w 67"/>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
              <a:gd name="T97" fmla="*/ 0 h 60"/>
              <a:gd name="T98" fmla="*/ 67 w 6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solidFill>
            <a:schemeClr val="accent5"/>
          </a:solidFill>
          <a:ln w="9525">
            <a:noFill/>
            <a:round/>
          </a:ln>
        </p:spPr>
        <p:txBody>
          <a:bodyPr/>
          <a:lstStyle/>
          <a:p>
            <a:pPr>
              <a:defRPr/>
            </a:pPr>
            <a:r>
              <a:rPr lang="en-US" sz="3200" kern="0" dirty="0">
                <a:solidFill>
                  <a:schemeClr val="bg1"/>
                </a:solidFill>
                <a:latin typeface="微软雅黑" panose="020B0503020204020204" pitchFamily="34" charset="-122"/>
                <a:ea typeface="微软雅黑" panose="020B0503020204020204" pitchFamily="34" charset="-122"/>
              </a:rPr>
              <a:t>sonar</a:t>
            </a:r>
            <a:endParaRPr lang="en-US" sz="3200" kern="0" dirty="0">
              <a:solidFill>
                <a:schemeClr val="bg1"/>
              </a:solidFill>
              <a:latin typeface="微软雅黑" panose="020B0503020204020204" pitchFamily="34" charset="-122"/>
              <a:ea typeface="微软雅黑" panose="020B0503020204020204" pitchFamily="34" charset="-122"/>
            </a:endParaRPr>
          </a:p>
        </p:txBody>
      </p:sp>
      <p:sp>
        <p:nvSpPr>
          <p:cNvPr id="18" name="Content Placeholder 2"/>
          <p:cNvSpPr txBox="1"/>
          <p:nvPr/>
        </p:nvSpPr>
        <p:spPr>
          <a:xfrm>
            <a:off x="320641" y="1131590"/>
            <a:ext cx="2091119" cy="122065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r>
              <a:rPr lang="zh-CN" altLang="id-ID" sz="1600" b="1" dirty="0">
                <a:solidFill>
                  <a:schemeClr val="bg1"/>
                </a:solidFill>
                <a:latin typeface="+mn-ea"/>
                <a:cs typeface="Arial" panose="020B0604020202020204" pitchFamily="34" charset="0"/>
              </a:rPr>
              <a:t>重复</a:t>
            </a:r>
            <a:endParaRPr lang="id-ID" sz="1600" b="1" dirty="0">
              <a:solidFill>
                <a:schemeClr val="bg1"/>
              </a:solidFill>
              <a:latin typeface="+mn-ea"/>
              <a:cs typeface="Arial" panose="020B0604020202020204" pitchFamily="34" charset="0"/>
            </a:endParaRPr>
          </a:p>
          <a:p>
            <a:pPr>
              <a:lnSpc>
                <a:spcPct val="130000"/>
              </a:lnSpc>
            </a:pPr>
            <a:r>
              <a:rPr lang="zh-CN" altLang="en-US" sz="1100" dirty="0">
                <a:solidFill>
                  <a:schemeClr val="bg1"/>
                </a:solidFill>
                <a:latin typeface="微软雅黑" panose="020B0503020204020204" pitchFamily="34" charset="-122"/>
                <a:ea typeface="微软雅黑" panose="020B0503020204020204" pitchFamily="34" charset="-122"/>
              </a:rPr>
              <a:t>显然程序中包含大量复制粘贴的代码是质量低下的。sonar可以展示源码中重复严重的地方</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9" name="Content Placeholder 2"/>
          <p:cNvSpPr txBox="1"/>
          <p:nvPr/>
        </p:nvSpPr>
        <p:spPr>
          <a:xfrm>
            <a:off x="289560" y="2863215"/>
            <a:ext cx="2091055" cy="1639570"/>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r>
              <a:rPr lang="zh-CN" altLang="en-US" sz="1600" b="1" dirty="0">
                <a:solidFill>
                  <a:schemeClr val="bg1"/>
                </a:solidFill>
                <a:latin typeface="+mn-ea"/>
                <a:cs typeface="Arial" panose="020B0604020202020204" pitchFamily="34" charset="0"/>
              </a:rPr>
              <a:t>少量</a:t>
            </a:r>
            <a:r>
              <a:rPr lang="en-US" altLang="zh-CN" sz="1600" b="1" dirty="0">
                <a:solidFill>
                  <a:schemeClr val="bg1"/>
                </a:solidFill>
                <a:latin typeface="+mn-ea"/>
                <a:cs typeface="Arial" panose="020B0604020202020204" pitchFamily="34" charset="0"/>
              </a:rPr>
              <a:t>的或过多的注释</a:t>
            </a:r>
            <a:endParaRPr lang="en-US" altLang="zh-CN" sz="1600" b="1" dirty="0">
              <a:solidFill>
                <a:schemeClr val="bg1"/>
              </a:solidFill>
              <a:latin typeface="+mn-ea"/>
              <a:cs typeface="Arial" panose="020B0604020202020204" pitchFamily="34" charset="0"/>
            </a:endParaRPr>
          </a:p>
          <a:p>
            <a:pPr>
              <a:lnSpc>
                <a:spcPct val="130000"/>
              </a:lnSpc>
            </a:pPr>
            <a:r>
              <a:rPr lang="zh-CN" altLang="en-US" sz="1100" dirty="0">
                <a:solidFill>
                  <a:schemeClr val="bg1"/>
                </a:solidFill>
                <a:latin typeface="微软雅黑" panose="020B0503020204020204" pitchFamily="34" charset="-122"/>
                <a:ea typeface="微软雅黑" panose="020B0503020204020204" pitchFamily="34" charset="-122"/>
              </a:rPr>
              <a:t>没有注释将使代码可读性变差，特别是当不可避免地出现人员变动时，程序的可读性将大幅下降而过多的注释又会使得开发人员将精力过多地花费在阅读注释上，亦违背初衷</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20" name="Content Placeholder 2"/>
          <p:cNvSpPr txBox="1"/>
          <p:nvPr/>
        </p:nvSpPr>
        <p:spPr>
          <a:xfrm>
            <a:off x="6773084" y="1142164"/>
            <a:ext cx="2119396" cy="122065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id-ID" sz="1600" b="1" dirty="0">
                <a:solidFill>
                  <a:schemeClr val="bg1"/>
                </a:solidFill>
                <a:latin typeface="+mn-ea"/>
                <a:cs typeface="Arial" panose="020B0604020202020204" pitchFamily="34" charset="0"/>
              </a:rPr>
              <a:t>规范代码</a:t>
            </a:r>
            <a:endParaRPr lang="id-ID" sz="1600" b="1" dirty="0">
              <a:solidFill>
                <a:schemeClr val="bg1"/>
              </a:solidFill>
              <a:latin typeface="+mn-ea"/>
              <a:cs typeface="Arial" panose="020B0604020202020204" pitchFamily="34" charset="0"/>
            </a:endParaRPr>
          </a:p>
          <a:p>
            <a:pPr algn="l">
              <a:lnSpc>
                <a:spcPct val="130000"/>
              </a:lnSpc>
            </a:pPr>
            <a:r>
              <a:rPr lang="zh-CN" altLang="en-US" sz="1100" dirty="0">
                <a:solidFill>
                  <a:schemeClr val="bg1"/>
                </a:solidFill>
                <a:latin typeface="微软雅黑" panose="020B0503020204020204" pitchFamily="34" charset="-122"/>
                <a:ea typeface="微软雅黑" panose="020B0503020204020204" pitchFamily="34" charset="-122"/>
              </a:rPr>
              <a:t>可以通过PMD,CheckStyle,Findbugs等等代码规则检测工具规范代码编写。</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21" name="Content Placeholder 2"/>
          <p:cNvSpPr txBox="1"/>
          <p:nvPr/>
        </p:nvSpPr>
        <p:spPr>
          <a:xfrm>
            <a:off x="6772910" y="2860675"/>
            <a:ext cx="2119630" cy="1870710"/>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1600" b="1" dirty="0">
                <a:solidFill>
                  <a:schemeClr val="bg1"/>
                </a:solidFill>
                <a:latin typeface="+mn-ea"/>
                <a:cs typeface="Arial" panose="020B0604020202020204" pitchFamily="34" charset="0"/>
              </a:rPr>
              <a:t>糟糕的设计</a:t>
            </a:r>
            <a:endParaRPr lang="zh-CN" altLang="en-US" sz="1600" b="1" dirty="0">
              <a:solidFill>
                <a:schemeClr val="bg1"/>
              </a:solidFill>
              <a:latin typeface="+mn-ea"/>
              <a:cs typeface="Arial" panose="020B0604020202020204" pitchFamily="34" charset="0"/>
            </a:endParaRPr>
          </a:p>
          <a:p>
            <a:pPr algn="l">
              <a:lnSpc>
                <a:spcPct val="130000"/>
              </a:lnSpc>
            </a:pPr>
            <a:r>
              <a:rPr lang="zh-CN" altLang="en-US" sz="1100" dirty="0">
                <a:solidFill>
                  <a:schemeClr val="bg1"/>
                </a:solidFill>
                <a:latin typeface="微软雅黑" panose="020B0503020204020204" pitchFamily="34" charset="-122"/>
                <a:ea typeface="微软雅黑" panose="020B0503020204020204" pitchFamily="34" charset="-122"/>
              </a:rPr>
              <a:t>通过sonar可以找出循环，展示包与包、类与类之间的相互依赖关系可以检测自定义的架构规则；通过sonar可以管理第三方的jar包可以利用LCOM4检测单个任务规则的应用情况；检测耦合</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54"/>
                                        </p:tgtEl>
                                        <p:attrNameLst>
                                          <p:attrName>style.visibility</p:attrName>
                                        </p:attrNameLst>
                                      </p:cBhvr>
                                      <p:to>
                                        <p:strVal val="visible"/>
                                      </p:to>
                                    </p:set>
                                    <p:anim calcmode="lin" valueType="num">
                                      <p:cBhvr>
                                        <p:cTn id="7" dur="300" fill="hold"/>
                                        <p:tgtEl>
                                          <p:spTgt spid="54"/>
                                        </p:tgtEl>
                                        <p:attrNameLst>
                                          <p:attrName>ppt_w</p:attrName>
                                        </p:attrNameLst>
                                      </p:cBhvr>
                                      <p:tavLst>
                                        <p:tav tm="0">
                                          <p:val>
                                            <p:fltVal val="0"/>
                                          </p:val>
                                        </p:tav>
                                        <p:tav tm="100000">
                                          <p:val>
                                            <p:strVal val="#ppt_w"/>
                                          </p:val>
                                        </p:tav>
                                      </p:tavLst>
                                    </p:anim>
                                    <p:anim calcmode="lin" valueType="num">
                                      <p:cBhvr>
                                        <p:cTn id="8" dur="300" fill="hold"/>
                                        <p:tgtEl>
                                          <p:spTgt spid="54"/>
                                        </p:tgtEl>
                                        <p:attrNameLst>
                                          <p:attrName>ppt_h</p:attrName>
                                        </p:attrNameLst>
                                      </p:cBhvr>
                                      <p:tavLst>
                                        <p:tav tm="0">
                                          <p:val>
                                            <p:fltVal val="0"/>
                                          </p:val>
                                        </p:tav>
                                        <p:tav tm="100000">
                                          <p:val>
                                            <p:strVal val="#ppt_h"/>
                                          </p:val>
                                        </p:tav>
                                      </p:tavLst>
                                    </p:anim>
                                    <p:animEffect transition="in" filter="fade">
                                      <p:cBhvr>
                                        <p:cTn id="9" dur="300"/>
                                        <p:tgtEl>
                                          <p:spTgt spid="54"/>
                                        </p:tgtEl>
                                      </p:cBhvr>
                                    </p:animEffect>
                                  </p:childTnLst>
                                </p:cTn>
                              </p:par>
                              <p:par>
                                <p:cTn id="10" presetID="22" presetClass="entr" presetSubtype="8" fill="hold" grpId="0" nodeType="withEffect">
                                  <p:stCondLst>
                                    <p:cond delay="500"/>
                                  </p:stCondLst>
                                  <p:childTnLst>
                                    <p:set>
                                      <p:cBhvr>
                                        <p:cTn id="11" dur="1" fill="hold">
                                          <p:stCondLst>
                                            <p:cond delay="0"/>
                                          </p:stCondLst>
                                        </p:cTn>
                                        <p:tgtEl>
                                          <p:spTgt spid="55"/>
                                        </p:tgtEl>
                                        <p:attrNameLst>
                                          <p:attrName>style.visibility</p:attrName>
                                        </p:attrNameLst>
                                      </p:cBhvr>
                                      <p:to>
                                        <p:strVal val="visible"/>
                                      </p:to>
                                    </p:set>
                                    <p:animEffect transition="in" filter="wipe(left)">
                                      <p:cBhvr>
                                        <p:cTn id="12" dur="500"/>
                                        <p:tgtEl>
                                          <p:spTgt spid="55"/>
                                        </p:tgtEl>
                                      </p:cBhvr>
                                    </p:animEffect>
                                  </p:childTnLst>
                                </p:cTn>
                              </p:par>
                              <p:par>
                                <p:cTn id="13" presetID="6" presetClass="emph" presetSubtype="0" autoRev="1" fill="hold" grpId="1" nodeType="withEffect">
                                  <p:stCondLst>
                                    <p:cond delay="800"/>
                                  </p:stCondLst>
                                  <p:childTnLst>
                                    <p:animScale>
                                      <p:cBhvr>
                                        <p:cTn id="14" dur="150" fill="hold"/>
                                        <p:tgtEl>
                                          <p:spTgt spid="54"/>
                                        </p:tgtEl>
                                      </p:cBhvr>
                                      <p:by x="110000" y="110000"/>
                                    </p:animScale>
                                  </p:childTnLst>
                                </p:cTn>
                              </p:par>
                            </p:childTnLst>
                          </p:cTn>
                        </p:par>
                        <p:par>
                          <p:cTn id="15" fill="hold">
                            <p:stCondLst>
                              <p:cond delay="1000"/>
                            </p:stCondLst>
                            <p:childTnLst>
                              <p:par>
                                <p:cTn id="16" presetID="45" presetClass="entr" presetSubtype="0"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2000"/>
                                        <p:tgtEl>
                                          <p:spTgt spid="17"/>
                                        </p:tgtEl>
                                      </p:cBhvr>
                                    </p:animEffect>
                                    <p:anim calcmode="lin" valueType="num">
                                      <p:cBhvr>
                                        <p:cTn id="19" dur="2000" fill="hold"/>
                                        <p:tgtEl>
                                          <p:spTgt spid="17"/>
                                        </p:tgtEl>
                                        <p:attrNameLst>
                                          <p:attrName>ppt_w</p:attrName>
                                        </p:attrNameLst>
                                      </p:cBhvr>
                                      <p:tavLst>
                                        <p:tav tm="0" fmla="#ppt_w*sin(2.5*pi*$)">
                                          <p:val>
                                            <p:fltVal val="0"/>
                                          </p:val>
                                        </p:tav>
                                        <p:tav tm="100000">
                                          <p:val>
                                            <p:fltVal val="1"/>
                                          </p:val>
                                        </p:tav>
                                      </p:tavLst>
                                    </p:anim>
                                    <p:anim calcmode="lin" valueType="num">
                                      <p:cBhvr>
                                        <p:cTn id="20" dur="2000" fill="hold"/>
                                        <p:tgtEl>
                                          <p:spTgt spid="17"/>
                                        </p:tgtEl>
                                        <p:attrNameLst>
                                          <p:attrName>ppt_h</p:attrName>
                                        </p:attrNameLst>
                                      </p:cBhvr>
                                      <p:tavLst>
                                        <p:tav tm="0">
                                          <p:val>
                                            <p:strVal val="#ppt_h"/>
                                          </p:val>
                                        </p:tav>
                                        <p:tav tm="100000">
                                          <p:val>
                                            <p:strVal val="#ppt_h"/>
                                          </p:val>
                                        </p:tav>
                                      </p:tavLst>
                                    </p:anim>
                                  </p:childTnLst>
                                </p:cTn>
                              </p:par>
                              <p:par>
                                <p:cTn id="21" presetID="22" presetClass="entr" presetSubtype="8"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par>
                                <p:cTn id="24" presetID="22" presetClass="entr" presetSubtype="1" fill="hold" grpId="0" nodeType="with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wipe(up)">
                                      <p:cBhvr>
                                        <p:cTn id="26" dur="500"/>
                                        <p:tgtEl>
                                          <p:spTgt spid="10"/>
                                        </p:tgtEl>
                                      </p:cBhvr>
                                    </p:animEffect>
                                  </p:childTnLst>
                                </p:cTn>
                              </p:par>
                              <p:par>
                                <p:cTn id="27" presetID="22" presetClass="entr" presetSubtype="2" fill="hold" grpId="0" nodeType="withEffect">
                                  <p:stCondLst>
                                    <p:cond delay="1000"/>
                                  </p:stCondLst>
                                  <p:childTnLst>
                                    <p:set>
                                      <p:cBhvr>
                                        <p:cTn id="28" dur="1" fill="hold">
                                          <p:stCondLst>
                                            <p:cond delay="0"/>
                                          </p:stCondLst>
                                        </p:cTn>
                                        <p:tgtEl>
                                          <p:spTgt spid="12"/>
                                        </p:tgtEl>
                                        <p:attrNameLst>
                                          <p:attrName>style.visibility</p:attrName>
                                        </p:attrNameLst>
                                      </p:cBhvr>
                                      <p:to>
                                        <p:strVal val="visible"/>
                                      </p:to>
                                    </p:set>
                                    <p:animEffect transition="in" filter="wipe(right)">
                                      <p:cBhvr>
                                        <p:cTn id="29" dur="500"/>
                                        <p:tgtEl>
                                          <p:spTgt spid="12"/>
                                        </p:tgtEl>
                                      </p:cBhvr>
                                    </p:animEffect>
                                  </p:childTnLst>
                                </p:cTn>
                              </p:par>
                              <p:par>
                                <p:cTn id="30" presetID="22" presetClass="entr" presetSubtype="4" fill="hold" grpId="0" nodeType="withEffect">
                                  <p:stCondLst>
                                    <p:cond delay="150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childTnLst>
                          </p:cTn>
                        </p:par>
                        <p:par>
                          <p:cTn id="33" fill="hold">
                            <p:stCondLst>
                              <p:cond delay="3000"/>
                            </p:stCondLst>
                            <p:childTnLst>
                              <p:par>
                                <p:cTn id="34" presetID="22" presetClass="entr" presetSubtype="2"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right)">
                                      <p:cBhvr>
                                        <p:cTn id="36" dur="500"/>
                                        <p:tgtEl>
                                          <p:spTgt spid="13"/>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right)">
                                      <p:cBhvr>
                                        <p:cTn id="39" dur="500"/>
                                        <p:tgtEl>
                                          <p:spTgt spid="14"/>
                                        </p:tgtEl>
                                      </p:cBhvr>
                                    </p:animEffect>
                                  </p:childTnLst>
                                </p:cTn>
                              </p:par>
                            </p:childTnLst>
                          </p:cTn>
                        </p:par>
                        <p:par>
                          <p:cTn id="40" fill="hold">
                            <p:stCondLst>
                              <p:cond delay="3500"/>
                            </p:stCondLst>
                            <p:childTnLst>
                              <p:par>
                                <p:cTn id="41" presetID="42" presetClass="entr" presetSubtype="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1000"/>
                                        <p:tgtEl>
                                          <p:spTgt spid="18"/>
                                        </p:tgtEl>
                                      </p:cBhvr>
                                    </p:animEffect>
                                    <p:anim calcmode="lin" valueType="num">
                                      <p:cBhvr>
                                        <p:cTn id="44" dur="1000" fill="hold"/>
                                        <p:tgtEl>
                                          <p:spTgt spid="18"/>
                                        </p:tgtEl>
                                        <p:attrNameLst>
                                          <p:attrName>ppt_x</p:attrName>
                                        </p:attrNameLst>
                                      </p:cBhvr>
                                      <p:tavLst>
                                        <p:tav tm="0">
                                          <p:val>
                                            <p:strVal val="#ppt_x"/>
                                          </p:val>
                                        </p:tav>
                                        <p:tav tm="100000">
                                          <p:val>
                                            <p:strVal val="#ppt_x"/>
                                          </p:val>
                                        </p:tav>
                                      </p:tavLst>
                                    </p:anim>
                                    <p:anim calcmode="lin" valueType="num">
                                      <p:cBhvr>
                                        <p:cTn id="45" dur="1000" fill="hold"/>
                                        <p:tgtEl>
                                          <p:spTgt spid="18"/>
                                        </p:tgtEl>
                                        <p:attrNameLst>
                                          <p:attrName>ppt_y</p:attrName>
                                        </p:attrNameLst>
                                      </p:cBhvr>
                                      <p:tavLst>
                                        <p:tav tm="0">
                                          <p:val>
                                            <p:strVal val="#ppt_y+.1"/>
                                          </p:val>
                                        </p:tav>
                                        <p:tav tm="100000">
                                          <p:val>
                                            <p:strVal val="#ppt_y"/>
                                          </p:val>
                                        </p:tav>
                                      </p:tavLst>
                                    </p:anim>
                                  </p:childTnLst>
                                </p:cTn>
                              </p:par>
                            </p:childTnLst>
                          </p:cTn>
                        </p:par>
                        <p:par>
                          <p:cTn id="46" fill="hold">
                            <p:stCondLst>
                              <p:cond delay="4500"/>
                            </p:stCondLst>
                            <p:childTnLst>
                              <p:par>
                                <p:cTn id="47" presetID="22" presetClass="entr" presetSubtype="8" fill="hold" grpId="0" nodeType="after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wipe(left)">
                                      <p:cBhvr>
                                        <p:cTn id="49" dur="500"/>
                                        <p:tgtEl>
                                          <p:spTgt spid="15"/>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left)">
                                      <p:cBhvr>
                                        <p:cTn id="52" dur="500"/>
                                        <p:tgtEl>
                                          <p:spTgt spid="16"/>
                                        </p:tgtEl>
                                      </p:cBhvr>
                                    </p:animEffect>
                                  </p:childTnLst>
                                </p:cTn>
                              </p:par>
                            </p:childTnLst>
                          </p:cTn>
                        </p:par>
                        <p:par>
                          <p:cTn id="53" fill="hold">
                            <p:stCondLst>
                              <p:cond delay="5000"/>
                            </p:stCondLst>
                            <p:childTnLst>
                              <p:par>
                                <p:cTn id="54" presetID="42"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1000"/>
                                        <p:tgtEl>
                                          <p:spTgt spid="19"/>
                                        </p:tgtEl>
                                      </p:cBhvr>
                                    </p:animEffect>
                                    <p:anim calcmode="lin" valueType="num">
                                      <p:cBhvr>
                                        <p:cTn id="57" dur="1000" fill="hold"/>
                                        <p:tgtEl>
                                          <p:spTgt spid="19"/>
                                        </p:tgtEl>
                                        <p:attrNameLst>
                                          <p:attrName>ppt_x</p:attrName>
                                        </p:attrNameLst>
                                      </p:cBhvr>
                                      <p:tavLst>
                                        <p:tav tm="0">
                                          <p:val>
                                            <p:strVal val="#ppt_x"/>
                                          </p:val>
                                        </p:tav>
                                        <p:tav tm="100000">
                                          <p:val>
                                            <p:strVal val="#ppt_x"/>
                                          </p:val>
                                        </p:tav>
                                      </p:tavLst>
                                    </p:anim>
                                    <p:anim calcmode="lin" valueType="num">
                                      <p:cBhvr>
                                        <p:cTn id="58" dur="1000" fill="hold"/>
                                        <p:tgtEl>
                                          <p:spTgt spid="19"/>
                                        </p:tgtEl>
                                        <p:attrNameLst>
                                          <p:attrName>ppt_y</p:attrName>
                                        </p:attrNameLst>
                                      </p:cBhvr>
                                      <p:tavLst>
                                        <p:tav tm="0">
                                          <p:val>
                                            <p:strVal val="#ppt_y+.1"/>
                                          </p:val>
                                        </p:tav>
                                        <p:tav tm="100000">
                                          <p:val>
                                            <p:strVal val="#ppt_y"/>
                                          </p:val>
                                        </p:tav>
                                      </p:tavLst>
                                    </p:anim>
                                  </p:childTnLst>
                                </p:cTn>
                              </p:par>
                            </p:childTnLst>
                          </p:cTn>
                        </p:par>
                        <p:par>
                          <p:cTn id="59" fill="hold">
                            <p:stCondLst>
                              <p:cond delay="6000"/>
                            </p:stCondLst>
                            <p:childTnLst>
                              <p:par>
                                <p:cTn id="60" presetID="42" presetClass="entr" presetSubtype="0" fill="hold" grpId="0" nodeType="after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1000"/>
                                        <p:tgtEl>
                                          <p:spTgt spid="20"/>
                                        </p:tgtEl>
                                      </p:cBhvr>
                                    </p:animEffect>
                                    <p:anim calcmode="lin" valueType="num">
                                      <p:cBhvr>
                                        <p:cTn id="63" dur="1000" fill="hold"/>
                                        <p:tgtEl>
                                          <p:spTgt spid="20"/>
                                        </p:tgtEl>
                                        <p:attrNameLst>
                                          <p:attrName>ppt_x</p:attrName>
                                        </p:attrNameLst>
                                      </p:cBhvr>
                                      <p:tavLst>
                                        <p:tav tm="0">
                                          <p:val>
                                            <p:strVal val="#ppt_x"/>
                                          </p:val>
                                        </p:tav>
                                        <p:tav tm="100000">
                                          <p:val>
                                            <p:strVal val="#ppt_x"/>
                                          </p:val>
                                        </p:tav>
                                      </p:tavLst>
                                    </p:anim>
                                    <p:anim calcmode="lin" valueType="num">
                                      <p:cBhvr>
                                        <p:cTn id="64" dur="1000" fill="hold"/>
                                        <p:tgtEl>
                                          <p:spTgt spid="20"/>
                                        </p:tgtEl>
                                        <p:attrNameLst>
                                          <p:attrName>ppt_y</p:attrName>
                                        </p:attrNameLst>
                                      </p:cBhvr>
                                      <p:tavLst>
                                        <p:tav tm="0">
                                          <p:val>
                                            <p:strVal val="#ppt_y+.1"/>
                                          </p:val>
                                        </p:tav>
                                        <p:tav tm="100000">
                                          <p:val>
                                            <p:strVal val="#ppt_y"/>
                                          </p:val>
                                        </p:tav>
                                      </p:tavLst>
                                    </p:anim>
                                  </p:childTnLst>
                                </p:cTn>
                              </p:par>
                            </p:childTnLst>
                          </p:cTn>
                        </p:par>
                        <p:par>
                          <p:cTn id="65" fill="hold">
                            <p:stCondLst>
                              <p:cond delay="7000"/>
                            </p:stCondLst>
                            <p:childTnLst>
                              <p:par>
                                <p:cTn id="66" presetID="42" presetClass="entr" presetSubtype="0" fill="hold" grpId="0" nodeType="after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fade">
                                      <p:cBhvr>
                                        <p:cTn id="68" dur="1000"/>
                                        <p:tgtEl>
                                          <p:spTgt spid="21"/>
                                        </p:tgtEl>
                                      </p:cBhvr>
                                    </p:animEffect>
                                    <p:anim calcmode="lin" valueType="num">
                                      <p:cBhvr>
                                        <p:cTn id="69" dur="1000" fill="hold"/>
                                        <p:tgtEl>
                                          <p:spTgt spid="21"/>
                                        </p:tgtEl>
                                        <p:attrNameLst>
                                          <p:attrName>ppt_x</p:attrName>
                                        </p:attrNameLst>
                                      </p:cBhvr>
                                      <p:tavLst>
                                        <p:tav tm="0">
                                          <p:val>
                                            <p:strVal val="#ppt_x"/>
                                          </p:val>
                                        </p:tav>
                                        <p:tav tm="100000">
                                          <p:val>
                                            <p:strVal val="#ppt_x"/>
                                          </p:val>
                                        </p:tav>
                                      </p:tavLst>
                                    </p:anim>
                                    <p:anim calcmode="lin" valueType="num">
                                      <p:cBhvr>
                                        <p:cTn id="7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4" grpId="1"/>
      <p:bldP spid="55" grpId="0"/>
      <p:bldP spid="9" grpId="0" animBg="1"/>
      <p:bldP spid="10" grpId="0" animBg="1"/>
      <p:bldP spid="11" grpId="0" animBg="1"/>
      <p:bldP spid="12" grpId="0" animBg="1"/>
      <p:bldP spid="13" grpId="0" animBg="1"/>
      <p:bldP spid="14" grpId="0" animBg="1"/>
      <p:bldP spid="15" grpId="0" animBg="1"/>
      <p:bldP spid="16" grpId="0" animBg="1"/>
      <p:bldP spid="17" grpId="0" bldLvl="0" animBg="1"/>
      <p:bldP spid="18" grpId="0"/>
      <p:bldP spid="19" grpId="0"/>
      <p:bldP spid="20" grpId="0"/>
      <p:bldP spid="21" grpId="0"/>
    </p:bldLst>
  </p:timing>
</p:sld>
</file>

<file path=ppt/tags/tag1.xml><?xml version="1.0" encoding="utf-8"?>
<p:tagLst xmlns:p="http://schemas.openxmlformats.org/presentationml/2006/main">
  <p:tag name="TIMING" val="|2.3|0.9|1.2|0.9|0.6|0.7|0.7|0.6|0.7|0.6|0.6|0.8|0.8|0.6"/>
</p:tagLst>
</file>

<file path=ppt/tags/tag2.xml><?xml version="1.0" encoding="utf-8"?>
<p:tagLst xmlns:p="http://schemas.openxmlformats.org/presentationml/2006/main">
  <p:tag name="TIMING" val="|2.6|1.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3682</Words>
  <Application>WPS 演示</Application>
  <PresentationFormat>自定义</PresentationFormat>
  <Paragraphs>313</Paragraphs>
  <Slides>24</Slides>
  <Notes>24</Notes>
  <HiddenSlides>0</HiddenSlides>
  <MMClips>1</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24</vt:i4>
      </vt:variant>
    </vt:vector>
  </HeadingPairs>
  <TitlesOfParts>
    <vt:vector size="43" baseType="lpstr">
      <vt:lpstr>Arial</vt:lpstr>
      <vt:lpstr>宋体</vt:lpstr>
      <vt:lpstr>Wingdings</vt:lpstr>
      <vt:lpstr>微软雅黑</vt:lpstr>
      <vt:lpstr>方正正大黑简体</vt:lpstr>
      <vt:lpstr>Impact</vt:lpstr>
      <vt:lpstr>Gill Sans</vt:lpstr>
      <vt:lpstr>Helvetica</vt:lpstr>
      <vt:lpstr>Arial</vt:lpstr>
      <vt:lpstr>黑体</vt:lpstr>
      <vt:lpstr>Arial Unicode MS</vt:lpstr>
      <vt:lpstr>Calibri</vt:lpstr>
      <vt:lpstr>Lao UI</vt:lpstr>
      <vt:lpstr>Open Sans</vt:lpstr>
      <vt:lpstr>Calibri</vt:lpstr>
      <vt:lpstr>Segoe UI</vt:lpstr>
      <vt:lpstr>Segoe Print</vt:lpstr>
      <vt:lpstr>Segoe UI Symbol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apple</cp:lastModifiedBy>
  <cp:revision>14</cp:revision>
  <dcterms:created xsi:type="dcterms:W3CDTF">2017-03-26T02:09:00Z</dcterms:created>
  <dcterms:modified xsi:type="dcterms:W3CDTF">2018-06-30T16:01:22Z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小小@DESKTOP-Q47UI3J</vt:lpwstr>
  </property>
  <property fmtid="{D5CDD505-2E9C-101B-9397-08002B2CF9AE}" pid="5" name="MSIP_Label_f42aa342-8706-4288-bd11-ebb85995028c_SetDate">
    <vt:lpwstr>2018-06-28T16:14:08.3899392Z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KSORubyTemplateID">
    <vt:lpwstr>8</vt:lpwstr>
  </property>
  <property fmtid="{D5CDD505-2E9C-101B-9397-08002B2CF9AE}" pid="11" name="KSOProductBuildVer">
    <vt:lpwstr>2052-10.1.0.7022</vt:lpwstr>
  </property>
</Properties>
</file>